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7"/>
  </p:notesMasterIdLst>
  <p:sldIdLst>
    <p:sldId id="256" r:id="rId2"/>
    <p:sldId id="257" r:id="rId3"/>
    <p:sldId id="280" r:id="rId4"/>
    <p:sldId id="278" r:id="rId5"/>
    <p:sldId id="279" r:id="rId6"/>
    <p:sldId id="277" r:id="rId7"/>
    <p:sldId id="262" r:id="rId8"/>
    <p:sldId id="266" r:id="rId9"/>
    <p:sldId id="276" r:id="rId10"/>
    <p:sldId id="267" r:id="rId11"/>
    <p:sldId id="268" r:id="rId12"/>
    <p:sldId id="270" r:id="rId13"/>
    <p:sldId id="271" r:id="rId14"/>
    <p:sldId id="273" r:id="rId15"/>
    <p:sldId id="265"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F11"/>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0CA755-FBD6-4E28-9F28-BEAB1561A96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pPr rtl="1"/>
          <a:endParaRPr lang="ar-SA"/>
        </a:p>
      </dgm:t>
    </dgm:pt>
    <dgm:pt modelId="{53408492-04F4-4C5A-85C5-ED0FF1E36C5F}">
      <dgm:prSet phldrT="[نص]" custT="1"/>
      <dgm:spPr/>
      <dgm:t>
        <a:bodyPr/>
        <a:lstStyle/>
        <a:p>
          <a:pPr rtl="1"/>
          <a:r>
            <a:rPr lang="ar-SA" sz="2000" dirty="0" smtClean="0"/>
            <a:t>اصلهم</a:t>
          </a:r>
          <a:endParaRPr lang="ar-SA" sz="2000" dirty="0"/>
        </a:p>
      </dgm:t>
    </dgm:pt>
    <dgm:pt modelId="{85480144-18BB-4D3C-8F09-8238A937C306}" type="parTrans" cxnId="{A38CC795-2A94-432D-90E1-19147355A6F4}">
      <dgm:prSet/>
      <dgm:spPr/>
      <dgm:t>
        <a:bodyPr/>
        <a:lstStyle/>
        <a:p>
          <a:pPr rtl="1"/>
          <a:endParaRPr lang="ar-SA"/>
        </a:p>
      </dgm:t>
    </dgm:pt>
    <dgm:pt modelId="{751D7684-B4DE-41EC-ADC8-6DFA8B111090}" type="sibTrans" cxnId="{A38CC795-2A94-432D-90E1-19147355A6F4}">
      <dgm:prSet/>
      <dgm:spPr/>
      <dgm:t>
        <a:bodyPr/>
        <a:lstStyle/>
        <a:p>
          <a:pPr rtl="1"/>
          <a:endParaRPr lang="ar-SA"/>
        </a:p>
      </dgm:t>
    </dgm:pt>
    <dgm:pt modelId="{89E986EE-93EA-412B-A89A-7436DECF662B}">
      <dgm:prSet phldrT="[نص]" custT="1"/>
      <dgm:spPr/>
      <dgm:t>
        <a:bodyPr/>
        <a:lstStyle/>
        <a:p>
          <a:pPr rtl="1"/>
          <a:r>
            <a:rPr lang="ar-SA" sz="2000" dirty="0" smtClean="0"/>
            <a:t>النواحي الاجتماعية (الاسرة)</a:t>
          </a:r>
          <a:endParaRPr lang="ar-SA" sz="2000" dirty="0"/>
        </a:p>
      </dgm:t>
    </dgm:pt>
    <dgm:pt modelId="{5F81710C-F1E3-45E7-850E-2BBF669C7D61}" type="parTrans" cxnId="{2D22209E-CE5A-47F9-B615-CF689A9887EA}">
      <dgm:prSet/>
      <dgm:spPr/>
      <dgm:t>
        <a:bodyPr/>
        <a:lstStyle/>
        <a:p>
          <a:pPr rtl="1"/>
          <a:endParaRPr lang="ar-SA"/>
        </a:p>
      </dgm:t>
    </dgm:pt>
    <dgm:pt modelId="{1F92F1F4-0A48-47DA-A80A-9CFB51A6A3A5}" type="sibTrans" cxnId="{2D22209E-CE5A-47F9-B615-CF689A9887EA}">
      <dgm:prSet/>
      <dgm:spPr/>
      <dgm:t>
        <a:bodyPr/>
        <a:lstStyle/>
        <a:p>
          <a:pPr rtl="1"/>
          <a:endParaRPr lang="ar-SA"/>
        </a:p>
      </dgm:t>
    </dgm:pt>
    <dgm:pt modelId="{9753F393-C9A8-4DEC-911B-F8C365532BD2}">
      <dgm:prSet phldrT="[نص]" custT="1"/>
      <dgm:spPr/>
      <dgm:t>
        <a:bodyPr/>
        <a:lstStyle/>
        <a:p>
          <a:pPr rtl="1"/>
          <a:r>
            <a:rPr lang="ar-SA" sz="2000" dirty="0" smtClean="0"/>
            <a:t>النواحي السياسية </a:t>
          </a:r>
          <a:endParaRPr lang="ar-SA" sz="2000" dirty="0"/>
        </a:p>
      </dgm:t>
    </dgm:pt>
    <dgm:pt modelId="{7492B655-0667-447C-B12C-DFF0619A100E}" type="parTrans" cxnId="{E3E279EA-DA5E-4034-B51A-26A01969F6F3}">
      <dgm:prSet/>
      <dgm:spPr/>
      <dgm:t>
        <a:bodyPr/>
        <a:lstStyle/>
        <a:p>
          <a:pPr rtl="1"/>
          <a:endParaRPr lang="ar-SA"/>
        </a:p>
      </dgm:t>
    </dgm:pt>
    <dgm:pt modelId="{90F3A0DD-C6FA-4746-B28A-40FA5C99A551}" type="sibTrans" cxnId="{E3E279EA-DA5E-4034-B51A-26A01969F6F3}">
      <dgm:prSet/>
      <dgm:spPr/>
      <dgm:t>
        <a:bodyPr/>
        <a:lstStyle/>
        <a:p>
          <a:pPr rtl="1"/>
          <a:endParaRPr lang="ar-SA"/>
        </a:p>
      </dgm:t>
    </dgm:pt>
    <dgm:pt modelId="{75464299-1851-4772-BF9A-25BFE33ABC6E}">
      <dgm:prSet phldrT="[نص]" custT="1"/>
      <dgm:spPr/>
      <dgm:t>
        <a:bodyPr/>
        <a:lstStyle/>
        <a:p>
          <a:pPr rtl="1"/>
          <a:r>
            <a:rPr lang="ar-SA" sz="2000" dirty="0" smtClean="0"/>
            <a:t>النواحي العسكرية</a:t>
          </a:r>
          <a:endParaRPr lang="ar-SA" sz="2000" dirty="0"/>
        </a:p>
      </dgm:t>
    </dgm:pt>
    <dgm:pt modelId="{638408D1-7CBF-4282-8E58-E29EBAC4E251}" type="parTrans" cxnId="{5699098F-BAAF-4DF0-BD06-CE1B4F83E194}">
      <dgm:prSet/>
      <dgm:spPr/>
      <dgm:t>
        <a:bodyPr/>
        <a:lstStyle/>
        <a:p>
          <a:pPr rtl="1"/>
          <a:endParaRPr lang="ar-SA"/>
        </a:p>
      </dgm:t>
    </dgm:pt>
    <dgm:pt modelId="{67BE784F-8E16-4F15-8073-C9D120D31D9D}" type="sibTrans" cxnId="{5699098F-BAAF-4DF0-BD06-CE1B4F83E194}">
      <dgm:prSet/>
      <dgm:spPr/>
      <dgm:t>
        <a:bodyPr/>
        <a:lstStyle/>
        <a:p>
          <a:pPr rtl="1"/>
          <a:endParaRPr lang="ar-SA"/>
        </a:p>
      </dgm:t>
    </dgm:pt>
    <dgm:pt modelId="{81132454-785E-4C6D-A22C-D3A001EBF439}">
      <dgm:prSet phldrT="[نص]" custT="1"/>
      <dgm:spPr/>
      <dgm:t>
        <a:bodyPr/>
        <a:lstStyle/>
        <a:p>
          <a:pPr rtl="1"/>
          <a:r>
            <a:rPr lang="ar-SA" sz="2000" dirty="0" smtClean="0"/>
            <a:t>النواحي الدنية </a:t>
          </a:r>
          <a:endParaRPr lang="ar-SA" sz="2000" dirty="0"/>
        </a:p>
      </dgm:t>
    </dgm:pt>
    <dgm:pt modelId="{63FF452B-77CE-4139-BE28-FFAFA5A98D28}" type="parTrans" cxnId="{BF60308D-72A1-4AF9-9693-72E4B87B582B}">
      <dgm:prSet/>
      <dgm:spPr/>
      <dgm:t>
        <a:bodyPr/>
        <a:lstStyle/>
        <a:p>
          <a:pPr rtl="1"/>
          <a:endParaRPr lang="ar-SA"/>
        </a:p>
      </dgm:t>
    </dgm:pt>
    <dgm:pt modelId="{ABFFA9F0-4C45-4A15-B730-564F9511AF38}" type="sibTrans" cxnId="{BF60308D-72A1-4AF9-9693-72E4B87B582B}">
      <dgm:prSet/>
      <dgm:spPr/>
      <dgm:t>
        <a:bodyPr/>
        <a:lstStyle/>
        <a:p>
          <a:pPr rtl="1"/>
          <a:endParaRPr lang="ar-SA"/>
        </a:p>
      </dgm:t>
    </dgm:pt>
    <dgm:pt modelId="{52FC5CA3-58B1-46C0-9CDA-53AB30C79B0F}">
      <dgm:prSet phldrT="[نص]" custT="1"/>
      <dgm:spPr/>
      <dgm:t>
        <a:bodyPr/>
        <a:lstStyle/>
        <a:p>
          <a:pPr rtl="1"/>
          <a:r>
            <a:rPr lang="ar-SA" sz="2000" dirty="0" smtClean="0"/>
            <a:t>النواحي الاقتصادية </a:t>
          </a:r>
          <a:endParaRPr lang="ar-SA" sz="2000" dirty="0"/>
        </a:p>
      </dgm:t>
    </dgm:pt>
    <dgm:pt modelId="{0340CBF9-D2A2-40A1-BA22-AD3975F18769}" type="parTrans" cxnId="{23B1DF2B-2250-4EC3-B7CE-51DBB388D67B}">
      <dgm:prSet/>
      <dgm:spPr/>
      <dgm:t>
        <a:bodyPr/>
        <a:lstStyle/>
        <a:p>
          <a:pPr rtl="1"/>
          <a:endParaRPr lang="ar-SA"/>
        </a:p>
      </dgm:t>
    </dgm:pt>
    <dgm:pt modelId="{7FC38095-4ED5-4910-AE18-FF17653C2E43}" type="sibTrans" cxnId="{23B1DF2B-2250-4EC3-B7CE-51DBB388D67B}">
      <dgm:prSet/>
      <dgm:spPr/>
      <dgm:t>
        <a:bodyPr/>
        <a:lstStyle/>
        <a:p>
          <a:pPr rtl="1"/>
          <a:endParaRPr lang="ar-SA"/>
        </a:p>
      </dgm:t>
    </dgm:pt>
    <dgm:pt modelId="{831183EF-228F-4C45-8223-B96F4C84D281}">
      <dgm:prSet phldrT="[نص]" custT="1"/>
      <dgm:spPr/>
      <dgm:t>
        <a:bodyPr/>
        <a:lstStyle/>
        <a:p>
          <a:pPr rtl="1"/>
          <a:r>
            <a:rPr lang="ar-SA" sz="2000" dirty="0" smtClean="0"/>
            <a:t>العلوم والفنون </a:t>
          </a:r>
          <a:endParaRPr lang="ar-SA" sz="2000" dirty="0"/>
        </a:p>
      </dgm:t>
    </dgm:pt>
    <dgm:pt modelId="{737303C6-8DC9-4789-BC09-C64AB1848BD4}" type="parTrans" cxnId="{6691E651-EF36-4880-B425-1F31835E5B20}">
      <dgm:prSet/>
      <dgm:spPr/>
      <dgm:t>
        <a:bodyPr/>
        <a:lstStyle/>
        <a:p>
          <a:pPr rtl="1"/>
          <a:endParaRPr lang="ar-SA"/>
        </a:p>
      </dgm:t>
    </dgm:pt>
    <dgm:pt modelId="{7B1AF9B6-9298-404E-9CAA-CF3BCEFC82B4}" type="sibTrans" cxnId="{6691E651-EF36-4880-B425-1F31835E5B20}">
      <dgm:prSet/>
      <dgm:spPr/>
      <dgm:t>
        <a:bodyPr/>
        <a:lstStyle/>
        <a:p>
          <a:pPr rtl="1"/>
          <a:endParaRPr lang="ar-SA"/>
        </a:p>
      </dgm:t>
    </dgm:pt>
    <dgm:pt modelId="{D1F3EEFD-3C06-4A4D-84FA-DC546DE2830C}" type="pres">
      <dgm:prSet presAssocID="{AF0CA755-FBD6-4E28-9F28-BEAB1561A961}" presName="Name0" presStyleCnt="0">
        <dgm:presLayoutVars>
          <dgm:dir/>
          <dgm:resizeHandles/>
        </dgm:presLayoutVars>
      </dgm:prSet>
      <dgm:spPr/>
      <dgm:t>
        <a:bodyPr/>
        <a:lstStyle/>
        <a:p>
          <a:pPr rtl="1"/>
          <a:endParaRPr lang="ar-SA"/>
        </a:p>
      </dgm:t>
    </dgm:pt>
    <dgm:pt modelId="{F4EAAA06-434F-4004-B356-109511C6D7CE}" type="pres">
      <dgm:prSet presAssocID="{53408492-04F4-4C5A-85C5-ED0FF1E36C5F}" presName="compNode" presStyleCnt="0"/>
      <dgm:spPr/>
    </dgm:pt>
    <dgm:pt modelId="{3B0061BF-CD60-4A43-9B7C-EDE488DEE9AF}" type="pres">
      <dgm:prSet presAssocID="{53408492-04F4-4C5A-85C5-ED0FF1E36C5F}" presName="dummyConnPt" presStyleCnt="0"/>
      <dgm:spPr/>
    </dgm:pt>
    <dgm:pt modelId="{96DFD38C-8A54-47E9-A9E6-F851C08893F6}" type="pres">
      <dgm:prSet presAssocID="{53408492-04F4-4C5A-85C5-ED0FF1E36C5F}" presName="node" presStyleLbl="node1" presStyleIdx="0" presStyleCnt="7">
        <dgm:presLayoutVars>
          <dgm:bulletEnabled val="1"/>
        </dgm:presLayoutVars>
      </dgm:prSet>
      <dgm:spPr/>
      <dgm:t>
        <a:bodyPr/>
        <a:lstStyle/>
        <a:p>
          <a:pPr rtl="1"/>
          <a:endParaRPr lang="ar-SA"/>
        </a:p>
      </dgm:t>
    </dgm:pt>
    <dgm:pt modelId="{EB2583B5-95B6-4B39-BB2B-69A15F1C45E8}" type="pres">
      <dgm:prSet presAssocID="{751D7684-B4DE-41EC-ADC8-6DFA8B111090}" presName="sibTrans" presStyleLbl="bgSibTrans2D1" presStyleIdx="0" presStyleCnt="6"/>
      <dgm:spPr/>
      <dgm:t>
        <a:bodyPr/>
        <a:lstStyle/>
        <a:p>
          <a:pPr rtl="1"/>
          <a:endParaRPr lang="ar-SA"/>
        </a:p>
      </dgm:t>
    </dgm:pt>
    <dgm:pt modelId="{E29B644A-09B2-4126-A9FC-E6C00E513426}" type="pres">
      <dgm:prSet presAssocID="{89E986EE-93EA-412B-A89A-7436DECF662B}" presName="compNode" presStyleCnt="0"/>
      <dgm:spPr/>
    </dgm:pt>
    <dgm:pt modelId="{A68ABC95-6671-4861-B439-2CD94C42B178}" type="pres">
      <dgm:prSet presAssocID="{89E986EE-93EA-412B-A89A-7436DECF662B}" presName="dummyConnPt" presStyleCnt="0"/>
      <dgm:spPr/>
    </dgm:pt>
    <dgm:pt modelId="{312F7239-AB27-44AC-98AA-5E960BE1A166}" type="pres">
      <dgm:prSet presAssocID="{89E986EE-93EA-412B-A89A-7436DECF662B}" presName="node" presStyleLbl="node1" presStyleIdx="1" presStyleCnt="7" custScaleX="110397">
        <dgm:presLayoutVars>
          <dgm:bulletEnabled val="1"/>
        </dgm:presLayoutVars>
      </dgm:prSet>
      <dgm:spPr/>
      <dgm:t>
        <a:bodyPr/>
        <a:lstStyle/>
        <a:p>
          <a:pPr rtl="1"/>
          <a:endParaRPr lang="ar-SA"/>
        </a:p>
      </dgm:t>
    </dgm:pt>
    <dgm:pt modelId="{64311532-7697-4A4A-81F3-563B33947DD9}" type="pres">
      <dgm:prSet presAssocID="{1F92F1F4-0A48-47DA-A80A-9CFB51A6A3A5}" presName="sibTrans" presStyleLbl="bgSibTrans2D1" presStyleIdx="1" presStyleCnt="6"/>
      <dgm:spPr/>
      <dgm:t>
        <a:bodyPr/>
        <a:lstStyle/>
        <a:p>
          <a:pPr rtl="1"/>
          <a:endParaRPr lang="ar-SA"/>
        </a:p>
      </dgm:t>
    </dgm:pt>
    <dgm:pt modelId="{AE9C1B73-0BC5-4D8C-9BFE-BAA962BECCB6}" type="pres">
      <dgm:prSet presAssocID="{9753F393-C9A8-4DEC-911B-F8C365532BD2}" presName="compNode" presStyleCnt="0"/>
      <dgm:spPr/>
    </dgm:pt>
    <dgm:pt modelId="{1A8D7564-4C65-4191-9D6D-F812149D5BE0}" type="pres">
      <dgm:prSet presAssocID="{9753F393-C9A8-4DEC-911B-F8C365532BD2}" presName="dummyConnPt" presStyleCnt="0"/>
      <dgm:spPr/>
    </dgm:pt>
    <dgm:pt modelId="{3BDA1902-5ABB-44ED-B271-E214280F2144}" type="pres">
      <dgm:prSet presAssocID="{9753F393-C9A8-4DEC-911B-F8C365532BD2}" presName="node" presStyleLbl="node1" presStyleIdx="2" presStyleCnt="7">
        <dgm:presLayoutVars>
          <dgm:bulletEnabled val="1"/>
        </dgm:presLayoutVars>
      </dgm:prSet>
      <dgm:spPr/>
      <dgm:t>
        <a:bodyPr/>
        <a:lstStyle/>
        <a:p>
          <a:pPr rtl="1"/>
          <a:endParaRPr lang="ar-SA"/>
        </a:p>
      </dgm:t>
    </dgm:pt>
    <dgm:pt modelId="{21035886-CEB7-46E1-BCEA-8A73E5821633}" type="pres">
      <dgm:prSet presAssocID="{90F3A0DD-C6FA-4746-B28A-40FA5C99A551}" presName="sibTrans" presStyleLbl="bgSibTrans2D1" presStyleIdx="2" presStyleCnt="6"/>
      <dgm:spPr/>
      <dgm:t>
        <a:bodyPr/>
        <a:lstStyle/>
        <a:p>
          <a:pPr rtl="1"/>
          <a:endParaRPr lang="ar-SA"/>
        </a:p>
      </dgm:t>
    </dgm:pt>
    <dgm:pt modelId="{31576B36-A11C-48A6-BC39-1FB2C3B4AC4A}" type="pres">
      <dgm:prSet presAssocID="{75464299-1851-4772-BF9A-25BFE33ABC6E}" presName="compNode" presStyleCnt="0"/>
      <dgm:spPr/>
    </dgm:pt>
    <dgm:pt modelId="{429399C2-B1DD-4B98-B70C-8A7730CA6627}" type="pres">
      <dgm:prSet presAssocID="{75464299-1851-4772-BF9A-25BFE33ABC6E}" presName="dummyConnPt" presStyleCnt="0"/>
      <dgm:spPr/>
    </dgm:pt>
    <dgm:pt modelId="{79019157-5EB8-4022-AFC4-B5B8E142C207}" type="pres">
      <dgm:prSet presAssocID="{75464299-1851-4772-BF9A-25BFE33ABC6E}" presName="node" presStyleLbl="node1" presStyleIdx="3" presStyleCnt="7">
        <dgm:presLayoutVars>
          <dgm:bulletEnabled val="1"/>
        </dgm:presLayoutVars>
      </dgm:prSet>
      <dgm:spPr/>
      <dgm:t>
        <a:bodyPr/>
        <a:lstStyle/>
        <a:p>
          <a:pPr rtl="1"/>
          <a:endParaRPr lang="ar-SA"/>
        </a:p>
      </dgm:t>
    </dgm:pt>
    <dgm:pt modelId="{1677462C-68DD-4823-A175-AAA0C465DEAD}" type="pres">
      <dgm:prSet presAssocID="{67BE784F-8E16-4F15-8073-C9D120D31D9D}" presName="sibTrans" presStyleLbl="bgSibTrans2D1" presStyleIdx="3" presStyleCnt="6"/>
      <dgm:spPr/>
      <dgm:t>
        <a:bodyPr/>
        <a:lstStyle/>
        <a:p>
          <a:pPr rtl="1"/>
          <a:endParaRPr lang="ar-SA"/>
        </a:p>
      </dgm:t>
    </dgm:pt>
    <dgm:pt modelId="{29F33BC5-86A4-40C1-9163-EF0ECABAF8CD}" type="pres">
      <dgm:prSet presAssocID="{81132454-785E-4C6D-A22C-D3A001EBF439}" presName="compNode" presStyleCnt="0"/>
      <dgm:spPr/>
    </dgm:pt>
    <dgm:pt modelId="{16705C6B-9EB7-4113-BB49-7CD0BA5091B9}" type="pres">
      <dgm:prSet presAssocID="{81132454-785E-4C6D-A22C-D3A001EBF439}" presName="dummyConnPt" presStyleCnt="0"/>
      <dgm:spPr/>
    </dgm:pt>
    <dgm:pt modelId="{C335412D-EC55-4733-8BAB-12D6F2D79D7D}" type="pres">
      <dgm:prSet presAssocID="{81132454-785E-4C6D-A22C-D3A001EBF439}" presName="node" presStyleLbl="node1" presStyleIdx="4" presStyleCnt="7" custScaleX="99652">
        <dgm:presLayoutVars>
          <dgm:bulletEnabled val="1"/>
        </dgm:presLayoutVars>
      </dgm:prSet>
      <dgm:spPr/>
      <dgm:t>
        <a:bodyPr/>
        <a:lstStyle/>
        <a:p>
          <a:pPr rtl="1"/>
          <a:endParaRPr lang="ar-SA"/>
        </a:p>
      </dgm:t>
    </dgm:pt>
    <dgm:pt modelId="{0C2807B1-154C-4E33-8FC8-F57F4D2E5D17}" type="pres">
      <dgm:prSet presAssocID="{ABFFA9F0-4C45-4A15-B730-564F9511AF38}" presName="sibTrans" presStyleLbl="bgSibTrans2D1" presStyleIdx="4" presStyleCnt="6"/>
      <dgm:spPr/>
      <dgm:t>
        <a:bodyPr/>
        <a:lstStyle/>
        <a:p>
          <a:pPr rtl="1"/>
          <a:endParaRPr lang="ar-SA"/>
        </a:p>
      </dgm:t>
    </dgm:pt>
    <dgm:pt modelId="{A618FC84-1078-43CD-B3F1-B643A0AAD306}" type="pres">
      <dgm:prSet presAssocID="{52FC5CA3-58B1-46C0-9CDA-53AB30C79B0F}" presName="compNode" presStyleCnt="0"/>
      <dgm:spPr/>
    </dgm:pt>
    <dgm:pt modelId="{09B5E1D4-8CCF-4508-97A3-38E9E3EA8844}" type="pres">
      <dgm:prSet presAssocID="{52FC5CA3-58B1-46C0-9CDA-53AB30C79B0F}" presName="dummyConnPt" presStyleCnt="0"/>
      <dgm:spPr/>
    </dgm:pt>
    <dgm:pt modelId="{5A0C9FC4-579C-4FBE-8B19-9B0491F34EC5}" type="pres">
      <dgm:prSet presAssocID="{52FC5CA3-58B1-46C0-9CDA-53AB30C79B0F}" presName="node" presStyleLbl="node1" presStyleIdx="5" presStyleCnt="7">
        <dgm:presLayoutVars>
          <dgm:bulletEnabled val="1"/>
        </dgm:presLayoutVars>
      </dgm:prSet>
      <dgm:spPr/>
      <dgm:t>
        <a:bodyPr/>
        <a:lstStyle/>
        <a:p>
          <a:pPr rtl="1"/>
          <a:endParaRPr lang="ar-SA"/>
        </a:p>
      </dgm:t>
    </dgm:pt>
    <dgm:pt modelId="{310D0236-211C-4541-8681-C61350EB733C}" type="pres">
      <dgm:prSet presAssocID="{7FC38095-4ED5-4910-AE18-FF17653C2E43}" presName="sibTrans" presStyleLbl="bgSibTrans2D1" presStyleIdx="5" presStyleCnt="6"/>
      <dgm:spPr/>
      <dgm:t>
        <a:bodyPr/>
        <a:lstStyle/>
        <a:p>
          <a:pPr rtl="1"/>
          <a:endParaRPr lang="ar-SA"/>
        </a:p>
      </dgm:t>
    </dgm:pt>
    <dgm:pt modelId="{DFC79820-252C-4B95-A4ED-93B8D656B7CE}" type="pres">
      <dgm:prSet presAssocID="{831183EF-228F-4C45-8223-B96F4C84D281}" presName="compNode" presStyleCnt="0"/>
      <dgm:spPr/>
    </dgm:pt>
    <dgm:pt modelId="{D53D7948-2824-45CC-A9CE-6EACFF61EC28}" type="pres">
      <dgm:prSet presAssocID="{831183EF-228F-4C45-8223-B96F4C84D281}" presName="dummyConnPt" presStyleCnt="0"/>
      <dgm:spPr/>
    </dgm:pt>
    <dgm:pt modelId="{7C8075A9-3110-4B13-BFDE-90CA76C72DFD}" type="pres">
      <dgm:prSet presAssocID="{831183EF-228F-4C45-8223-B96F4C84D281}" presName="node" presStyleLbl="node1" presStyleIdx="6" presStyleCnt="7">
        <dgm:presLayoutVars>
          <dgm:bulletEnabled val="1"/>
        </dgm:presLayoutVars>
      </dgm:prSet>
      <dgm:spPr/>
      <dgm:t>
        <a:bodyPr/>
        <a:lstStyle/>
        <a:p>
          <a:pPr rtl="1"/>
          <a:endParaRPr lang="ar-SA"/>
        </a:p>
      </dgm:t>
    </dgm:pt>
  </dgm:ptLst>
  <dgm:cxnLst>
    <dgm:cxn modelId="{BF60308D-72A1-4AF9-9693-72E4B87B582B}" srcId="{AF0CA755-FBD6-4E28-9F28-BEAB1561A961}" destId="{81132454-785E-4C6D-A22C-D3A001EBF439}" srcOrd="4" destOrd="0" parTransId="{63FF452B-77CE-4139-BE28-FFAFA5A98D28}" sibTransId="{ABFFA9F0-4C45-4A15-B730-564F9511AF38}"/>
    <dgm:cxn modelId="{5699098F-BAAF-4DF0-BD06-CE1B4F83E194}" srcId="{AF0CA755-FBD6-4E28-9F28-BEAB1561A961}" destId="{75464299-1851-4772-BF9A-25BFE33ABC6E}" srcOrd="3" destOrd="0" parTransId="{638408D1-7CBF-4282-8E58-E29EBAC4E251}" sibTransId="{67BE784F-8E16-4F15-8073-C9D120D31D9D}"/>
    <dgm:cxn modelId="{46DF6C0F-E1DC-4774-994A-9EBCDEE70B48}" type="presOf" srcId="{1F92F1F4-0A48-47DA-A80A-9CFB51A6A3A5}" destId="{64311532-7697-4A4A-81F3-563B33947DD9}" srcOrd="0" destOrd="0" presId="urn:microsoft.com/office/officeart/2005/8/layout/bProcess4"/>
    <dgm:cxn modelId="{8742F0C7-6277-49B5-BA81-E14D42F72670}" type="presOf" srcId="{7FC38095-4ED5-4910-AE18-FF17653C2E43}" destId="{310D0236-211C-4541-8681-C61350EB733C}" srcOrd="0" destOrd="0" presId="urn:microsoft.com/office/officeart/2005/8/layout/bProcess4"/>
    <dgm:cxn modelId="{18BF0072-8CE4-4938-AB6B-FAF8148D72E9}" type="presOf" srcId="{75464299-1851-4772-BF9A-25BFE33ABC6E}" destId="{79019157-5EB8-4022-AFC4-B5B8E142C207}" srcOrd="0" destOrd="0" presId="urn:microsoft.com/office/officeart/2005/8/layout/bProcess4"/>
    <dgm:cxn modelId="{FD330AF1-AF9C-4376-8DB7-9CCA4A012CCC}" type="presOf" srcId="{53408492-04F4-4C5A-85C5-ED0FF1E36C5F}" destId="{96DFD38C-8A54-47E9-A9E6-F851C08893F6}" srcOrd="0" destOrd="0" presId="urn:microsoft.com/office/officeart/2005/8/layout/bProcess4"/>
    <dgm:cxn modelId="{0DAECD5E-2B1A-4E2E-A59A-9128FD0EECC1}" type="presOf" srcId="{52FC5CA3-58B1-46C0-9CDA-53AB30C79B0F}" destId="{5A0C9FC4-579C-4FBE-8B19-9B0491F34EC5}" srcOrd="0" destOrd="0" presId="urn:microsoft.com/office/officeart/2005/8/layout/bProcess4"/>
    <dgm:cxn modelId="{E3E279EA-DA5E-4034-B51A-26A01969F6F3}" srcId="{AF0CA755-FBD6-4E28-9F28-BEAB1561A961}" destId="{9753F393-C9A8-4DEC-911B-F8C365532BD2}" srcOrd="2" destOrd="0" parTransId="{7492B655-0667-447C-B12C-DFF0619A100E}" sibTransId="{90F3A0DD-C6FA-4746-B28A-40FA5C99A551}"/>
    <dgm:cxn modelId="{FEE4C5E0-CCE9-4822-AAD4-EB2A6CBAB2DA}" type="presOf" srcId="{81132454-785E-4C6D-A22C-D3A001EBF439}" destId="{C335412D-EC55-4733-8BAB-12D6F2D79D7D}" srcOrd="0" destOrd="0" presId="urn:microsoft.com/office/officeart/2005/8/layout/bProcess4"/>
    <dgm:cxn modelId="{A38CC795-2A94-432D-90E1-19147355A6F4}" srcId="{AF0CA755-FBD6-4E28-9F28-BEAB1561A961}" destId="{53408492-04F4-4C5A-85C5-ED0FF1E36C5F}" srcOrd="0" destOrd="0" parTransId="{85480144-18BB-4D3C-8F09-8238A937C306}" sibTransId="{751D7684-B4DE-41EC-ADC8-6DFA8B111090}"/>
    <dgm:cxn modelId="{23B1DF2B-2250-4EC3-B7CE-51DBB388D67B}" srcId="{AF0CA755-FBD6-4E28-9F28-BEAB1561A961}" destId="{52FC5CA3-58B1-46C0-9CDA-53AB30C79B0F}" srcOrd="5" destOrd="0" parTransId="{0340CBF9-D2A2-40A1-BA22-AD3975F18769}" sibTransId="{7FC38095-4ED5-4910-AE18-FF17653C2E43}"/>
    <dgm:cxn modelId="{B340326E-5E40-43A4-91DC-CA2FD88941DF}" type="presOf" srcId="{9753F393-C9A8-4DEC-911B-F8C365532BD2}" destId="{3BDA1902-5ABB-44ED-B271-E214280F2144}" srcOrd="0" destOrd="0" presId="urn:microsoft.com/office/officeart/2005/8/layout/bProcess4"/>
    <dgm:cxn modelId="{E99645A4-42D1-4DEC-A4C0-1148B348A97E}" type="presOf" srcId="{751D7684-B4DE-41EC-ADC8-6DFA8B111090}" destId="{EB2583B5-95B6-4B39-BB2B-69A15F1C45E8}" srcOrd="0" destOrd="0" presId="urn:microsoft.com/office/officeart/2005/8/layout/bProcess4"/>
    <dgm:cxn modelId="{2D22209E-CE5A-47F9-B615-CF689A9887EA}" srcId="{AF0CA755-FBD6-4E28-9F28-BEAB1561A961}" destId="{89E986EE-93EA-412B-A89A-7436DECF662B}" srcOrd="1" destOrd="0" parTransId="{5F81710C-F1E3-45E7-850E-2BBF669C7D61}" sibTransId="{1F92F1F4-0A48-47DA-A80A-9CFB51A6A3A5}"/>
    <dgm:cxn modelId="{CAF6BB0D-29DF-4187-89AA-A17FF566AB45}" type="presOf" srcId="{831183EF-228F-4C45-8223-B96F4C84D281}" destId="{7C8075A9-3110-4B13-BFDE-90CA76C72DFD}" srcOrd="0" destOrd="0" presId="urn:microsoft.com/office/officeart/2005/8/layout/bProcess4"/>
    <dgm:cxn modelId="{E2B697DD-2776-4DC6-B798-850BB9D40FE1}" type="presOf" srcId="{89E986EE-93EA-412B-A89A-7436DECF662B}" destId="{312F7239-AB27-44AC-98AA-5E960BE1A166}" srcOrd="0" destOrd="0" presId="urn:microsoft.com/office/officeart/2005/8/layout/bProcess4"/>
    <dgm:cxn modelId="{6ADAEDB4-801D-42AC-B5D9-0B4DDD81414B}" type="presOf" srcId="{AF0CA755-FBD6-4E28-9F28-BEAB1561A961}" destId="{D1F3EEFD-3C06-4A4D-84FA-DC546DE2830C}" srcOrd="0" destOrd="0" presId="urn:microsoft.com/office/officeart/2005/8/layout/bProcess4"/>
    <dgm:cxn modelId="{6691E651-EF36-4880-B425-1F31835E5B20}" srcId="{AF0CA755-FBD6-4E28-9F28-BEAB1561A961}" destId="{831183EF-228F-4C45-8223-B96F4C84D281}" srcOrd="6" destOrd="0" parTransId="{737303C6-8DC9-4789-BC09-C64AB1848BD4}" sibTransId="{7B1AF9B6-9298-404E-9CAA-CF3BCEFC82B4}"/>
    <dgm:cxn modelId="{B8C217F8-38A2-42E0-81C0-ED9B5D8D5598}" type="presOf" srcId="{67BE784F-8E16-4F15-8073-C9D120D31D9D}" destId="{1677462C-68DD-4823-A175-AAA0C465DEAD}" srcOrd="0" destOrd="0" presId="urn:microsoft.com/office/officeart/2005/8/layout/bProcess4"/>
    <dgm:cxn modelId="{2D8744EB-F35B-4E3E-B63E-D527B65A51A8}" type="presOf" srcId="{90F3A0DD-C6FA-4746-B28A-40FA5C99A551}" destId="{21035886-CEB7-46E1-BCEA-8A73E5821633}" srcOrd="0" destOrd="0" presId="urn:microsoft.com/office/officeart/2005/8/layout/bProcess4"/>
    <dgm:cxn modelId="{97707F46-5D15-483B-8C66-E5863ED37FE2}" type="presOf" srcId="{ABFFA9F0-4C45-4A15-B730-564F9511AF38}" destId="{0C2807B1-154C-4E33-8FC8-F57F4D2E5D17}" srcOrd="0" destOrd="0" presId="urn:microsoft.com/office/officeart/2005/8/layout/bProcess4"/>
    <dgm:cxn modelId="{90C8171B-6F5E-417F-9D8C-84A84B4DB36E}" type="presParOf" srcId="{D1F3EEFD-3C06-4A4D-84FA-DC546DE2830C}" destId="{F4EAAA06-434F-4004-B356-109511C6D7CE}" srcOrd="0" destOrd="0" presId="urn:microsoft.com/office/officeart/2005/8/layout/bProcess4"/>
    <dgm:cxn modelId="{95CDBEF8-C66E-45BB-9842-6363FD7493A3}" type="presParOf" srcId="{F4EAAA06-434F-4004-B356-109511C6D7CE}" destId="{3B0061BF-CD60-4A43-9B7C-EDE488DEE9AF}" srcOrd="0" destOrd="0" presId="urn:microsoft.com/office/officeart/2005/8/layout/bProcess4"/>
    <dgm:cxn modelId="{DCD488B8-3CD4-4042-96ED-A72E8B2C9A08}" type="presParOf" srcId="{F4EAAA06-434F-4004-B356-109511C6D7CE}" destId="{96DFD38C-8A54-47E9-A9E6-F851C08893F6}" srcOrd="1" destOrd="0" presId="urn:microsoft.com/office/officeart/2005/8/layout/bProcess4"/>
    <dgm:cxn modelId="{053C6D82-EE6C-4668-AD3A-F4E0DE1E09F5}" type="presParOf" srcId="{D1F3EEFD-3C06-4A4D-84FA-DC546DE2830C}" destId="{EB2583B5-95B6-4B39-BB2B-69A15F1C45E8}" srcOrd="1" destOrd="0" presId="urn:microsoft.com/office/officeart/2005/8/layout/bProcess4"/>
    <dgm:cxn modelId="{5A116A83-4D3E-496D-A780-5C2D1E111AE8}" type="presParOf" srcId="{D1F3EEFD-3C06-4A4D-84FA-DC546DE2830C}" destId="{E29B644A-09B2-4126-A9FC-E6C00E513426}" srcOrd="2" destOrd="0" presId="urn:microsoft.com/office/officeart/2005/8/layout/bProcess4"/>
    <dgm:cxn modelId="{07F5DA1B-9944-4F18-B31C-8895826C6194}" type="presParOf" srcId="{E29B644A-09B2-4126-A9FC-E6C00E513426}" destId="{A68ABC95-6671-4861-B439-2CD94C42B178}" srcOrd="0" destOrd="0" presId="urn:microsoft.com/office/officeart/2005/8/layout/bProcess4"/>
    <dgm:cxn modelId="{4B978A63-15EA-4065-9B50-4EB096D6E021}" type="presParOf" srcId="{E29B644A-09B2-4126-A9FC-E6C00E513426}" destId="{312F7239-AB27-44AC-98AA-5E960BE1A166}" srcOrd="1" destOrd="0" presId="urn:microsoft.com/office/officeart/2005/8/layout/bProcess4"/>
    <dgm:cxn modelId="{046FE496-0003-4089-B725-B984F54A37AE}" type="presParOf" srcId="{D1F3EEFD-3C06-4A4D-84FA-DC546DE2830C}" destId="{64311532-7697-4A4A-81F3-563B33947DD9}" srcOrd="3" destOrd="0" presId="urn:microsoft.com/office/officeart/2005/8/layout/bProcess4"/>
    <dgm:cxn modelId="{D8697926-B031-46B6-88DE-7879E082C789}" type="presParOf" srcId="{D1F3EEFD-3C06-4A4D-84FA-DC546DE2830C}" destId="{AE9C1B73-0BC5-4D8C-9BFE-BAA962BECCB6}" srcOrd="4" destOrd="0" presId="urn:microsoft.com/office/officeart/2005/8/layout/bProcess4"/>
    <dgm:cxn modelId="{BBEDD696-97F3-435B-BA8E-B49A679837DC}" type="presParOf" srcId="{AE9C1B73-0BC5-4D8C-9BFE-BAA962BECCB6}" destId="{1A8D7564-4C65-4191-9D6D-F812149D5BE0}" srcOrd="0" destOrd="0" presId="urn:microsoft.com/office/officeart/2005/8/layout/bProcess4"/>
    <dgm:cxn modelId="{582CE435-C416-4F3D-AB99-E4F60934BAE3}" type="presParOf" srcId="{AE9C1B73-0BC5-4D8C-9BFE-BAA962BECCB6}" destId="{3BDA1902-5ABB-44ED-B271-E214280F2144}" srcOrd="1" destOrd="0" presId="urn:microsoft.com/office/officeart/2005/8/layout/bProcess4"/>
    <dgm:cxn modelId="{21097790-0964-4454-AFDC-E24B5554AA6B}" type="presParOf" srcId="{D1F3EEFD-3C06-4A4D-84FA-DC546DE2830C}" destId="{21035886-CEB7-46E1-BCEA-8A73E5821633}" srcOrd="5" destOrd="0" presId="urn:microsoft.com/office/officeart/2005/8/layout/bProcess4"/>
    <dgm:cxn modelId="{72715C3D-1566-4D9C-B9F8-EC2FB141B4B4}" type="presParOf" srcId="{D1F3EEFD-3C06-4A4D-84FA-DC546DE2830C}" destId="{31576B36-A11C-48A6-BC39-1FB2C3B4AC4A}" srcOrd="6" destOrd="0" presId="urn:microsoft.com/office/officeart/2005/8/layout/bProcess4"/>
    <dgm:cxn modelId="{86BF783A-0453-4C14-AC1D-3468C816F96D}" type="presParOf" srcId="{31576B36-A11C-48A6-BC39-1FB2C3B4AC4A}" destId="{429399C2-B1DD-4B98-B70C-8A7730CA6627}" srcOrd="0" destOrd="0" presId="urn:microsoft.com/office/officeart/2005/8/layout/bProcess4"/>
    <dgm:cxn modelId="{9106E678-01D6-49E3-BF58-987FCC02B2D1}" type="presParOf" srcId="{31576B36-A11C-48A6-BC39-1FB2C3B4AC4A}" destId="{79019157-5EB8-4022-AFC4-B5B8E142C207}" srcOrd="1" destOrd="0" presId="urn:microsoft.com/office/officeart/2005/8/layout/bProcess4"/>
    <dgm:cxn modelId="{FB475E91-9D3F-445C-8415-49278964FA10}" type="presParOf" srcId="{D1F3EEFD-3C06-4A4D-84FA-DC546DE2830C}" destId="{1677462C-68DD-4823-A175-AAA0C465DEAD}" srcOrd="7" destOrd="0" presId="urn:microsoft.com/office/officeart/2005/8/layout/bProcess4"/>
    <dgm:cxn modelId="{C0CDAAA7-7CC9-4011-A816-F228D6E646DD}" type="presParOf" srcId="{D1F3EEFD-3C06-4A4D-84FA-DC546DE2830C}" destId="{29F33BC5-86A4-40C1-9163-EF0ECABAF8CD}" srcOrd="8" destOrd="0" presId="urn:microsoft.com/office/officeart/2005/8/layout/bProcess4"/>
    <dgm:cxn modelId="{989A6452-07DD-4EC6-87C8-23C83E1E5D55}" type="presParOf" srcId="{29F33BC5-86A4-40C1-9163-EF0ECABAF8CD}" destId="{16705C6B-9EB7-4113-BB49-7CD0BA5091B9}" srcOrd="0" destOrd="0" presId="urn:microsoft.com/office/officeart/2005/8/layout/bProcess4"/>
    <dgm:cxn modelId="{7414DCD4-1247-4D5F-AE71-CBDA56CD8F88}" type="presParOf" srcId="{29F33BC5-86A4-40C1-9163-EF0ECABAF8CD}" destId="{C335412D-EC55-4733-8BAB-12D6F2D79D7D}" srcOrd="1" destOrd="0" presId="urn:microsoft.com/office/officeart/2005/8/layout/bProcess4"/>
    <dgm:cxn modelId="{4E239E1C-E444-4BD6-8267-B4F0FE625DFE}" type="presParOf" srcId="{D1F3EEFD-3C06-4A4D-84FA-DC546DE2830C}" destId="{0C2807B1-154C-4E33-8FC8-F57F4D2E5D17}" srcOrd="9" destOrd="0" presId="urn:microsoft.com/office/officeart/2005/8/layout/bProcess4"/>
    <dgm:cxn modelId="{F12AE08C-6441-47AC-951B-F8CE3FD8E382}" type="presParOf" srcId="{D1F3EEFD-3C06-4A4D-84FA-DC546DE2830C}" destId="{A618FC84-1078-43CD-B3F1-B643A0AAD306}" srcOrd="10" destOrd="0" presId="urn:microsoft.com/office/officeart/2005/8/layout/bProcess4"/>
    <dgm:cxn modelId="{97A828C8-ECD2-4D4E-95DD-99B13CF19EF7}" type="presParOf" srcId="{A618FC84-1078-43CD-B3F1-B643A0AAD306}" destId="{09B5E1D4-8CCF-4508-97A3-38E9E3EA8844}" srcOrd="0" destOrd="0" presId="urn:microsoft.com/office/officeart/2005/8/layout/bProcess4"/>
    <dgm:cxn modelId="{DB608F6F-51D9-4147-B22C-903537024D39}" type="presParOf" srcId="{A618FC84-1078-43CD-B3F1-B643A0AAD306}" destId="{5A0C9FC4-579C-4FBE-8B19-9B0491F34EC5}" srcOrd="1" destOrd="0" presId="urn:microsoft.com/office/officeart/2005/8/layout/bProcess4"/>
    <dgm:cxn modelId="{21F25BB3-34FB-4AF5-A604-E69FD01CA645}" type="presParOf" srcId="{D1F3EEFD-3C06-4A4D-84FA-DC546DE2830C}" destId="{310D0236-211C-4541-8681-C61350EB733C}" srcOrd="11" destOrd="0" presId="urn:microsoft.com/office/officeart/2005/8/layout/bProcess4"/>
    <dgm:cxn modelId="{80AF8FF1-3F3D-4729-90B1-A2E4167D99D8}" type="presParOf" srcId="{D1F3EEFD-3C06-4A4D-84FA-DC546DE2830C}" destId="{DFC79820-252C-4B95-A4ED-93B8D656B7CE}" srcOrd="12" destOrd="0" presId="urn:microsoft.com/office/officeart/2005/8/layout/bProcess4"/>
    <dgm:cxn modelId="{6BFA91D1-838D-4DF2-9385-BC45D59DAD38}" type="presParOf" srcId="{DFC79820-252C-4B95-A4ED-93B8D656B7CE}" destId="{D53D7948-2824-45CC-A9CE-6EACFF61EC28}" srcOrd="0" destOrd="0" presId="urn:microsoft.com/office/officeart/2005/8/layout/bProcess4"/>
    <dgm:cxn modelId="{6A913235-5B94-40F3-A7CB-5AA83EE510C1}" type="presParOf" srcId="{DFC79820-252C-4B95-A4ED-93B8D656B7CE}" destId="{7C8075A9-3110-4B13-BFDE-90CA76C72DFD}" srcOrd="1" destOrd="0" presId="urn:microsoft.com/office/officeart/2005/8/layout/bProcess4"/>
  </dgm:cxnLst>
  <dgm:bg>
    <a:solidFill>
      <a:schemeClr val="accent5">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3013B-5481-4CD2-8996-DA02BD4B4E95}" type="doc">
      <dgm:prSet loTypeId="urn:microsoft.com/office/officeart/2005/8/layout/pyramid2" loCatId="pyramid" qsTypeId="urn:microsoft.com/office/officeart/2005/8/quickstyle/simple1" qsCatId="simple" csTypeId="urn:microsoft.com/office/officeart/2005/8/colors/accent1_2" csCatId="accent1" phldr="1"/>
      <dgm:spPr/>
    </dgm:pt>
    <dgm:pt modelId="{0DA9BB4F-7371-4CC0-BBA6-E4A60D17B0CD}">
      <dgm:prSet phldrT="[نص]"/>
      <dgm:spPr/>
      <dgm:t>
        <a:bodyPr/>
        <a:lstStyle/>
        <a:p>
          <a:pPr rtl="1"/>
          <a:r>
            <a:rPr lang="ar-SA" dirty="0" smtClean="0"/>
            <a:t>الزراعة </a:t>
          </a:r>
          <a:endParaRPr lang="ar-SA" dirty="0"/>
        </a:p>
      </dgm:t>
    </dgm:pt>
    <dgm:pt modelId="{2FB35643-F44B-4991-9A6A-F989ADB7E10A}" type="parTrans" cxnId="{D26E7706-D7E4-4124-B356-E41C6E05475F}">
      <dgm:prSet/>
      <dgm:spPr/>
      <dgm:t>
        <a:bodyPr/>
        <a:lstStyle/>
        <a:p>
          <a:pPr rtl="1"/>
          <a:endParaRPr lang="ar-SA"/>
        </a:p>
      </dgm:t>
    </dgm:pt>
    <dgm:pt modelId="{3CD7A77D-2DAA-43CB-8990-B90BFCF1A02E}" type="sibTrans" cxnId="{D26E7706-D7E4-4124-B356-E41C6E05475F}">
      <dgm:prSet/>
      <dgm:spPr/>
      <dgm:t>
        <a:bodyPr/>
        <a:lstStyle/>
        <a:p>
          <a:pPr rtl="1"/>
          <a:endParaRPr lang="ar-SA"/>
        </a:p>
      </dgm:t>
    </dgm:pt>
    <dgm:pt modelId="{A4D1142A-0CB4-4DAC-8A8B-F18B00B2ABE6}">
      <dgm:prSet phldrT="[نص]"/>
      <dgm:spPr/>
      <dgm:t>
        <a:bodyPr/>
        <a:lstStyle/>
        <a:p>
          <a:pPr rtl="1"/>
          <a:r>
            <a:rPr lang="ar-SA" dirty="0" smtClean="0"/>
            <a:t>التجارة </a:t>
          </a:r>
          <a:endParaRPr lang="ar-SA" dirty="0"/>
        </a:p>
      </dgm:t>
    </dgm:pt>
    <dgm:pt modelId="{4C3CBE64-DD4D-4357-A212-4757080D4D49}" type="parTrans" cxnId="{34CED465-5AAD-4398-B98A-B8FEE333D91D}">
      <dgm:prSet/>
      <dgm:spPr/>
      <dgm:t>
        <a:bodyPr/>
        <a:lstStyle/>
        <a:p>
          <a:pPr rtl="1"/>
          <a:endParaRPr lang="ar-SA"/>
        </a:p>
      </dgm:t>
    </dgm:pt>
    <dgm:pt modelId="{1977657A-2AEF-4CB2-906D-698EC4CE72AB}" type="sibTrans" cxnId="{34CED465-5AAD-4398-B98A-B8FEE333D91D}">
      <dgm:prSet/>
      <dgm:spPr/>
      <dgm:t>
        <a:bodyPr/>
        <a:lstStyle/>
        <a:p>
          <a:pPr rtl="1"/>
          <a:endParaRPr lang="ar-SA"/>
        </a:p>
      </dgm:t>
    </dgm:pt>
    <dgm:pt modelId="{8988D614-9F9A-466D-81A2-3DADA5A5F736}">
      <dgm:prSet phldrT="[نص]"/>
      <dgm:spPr/>
      <dgm:t>
        <a:bodyPr/>
        <a:lstStyle/>
        <a:p>
          <a:pPr rtl="1"/>
          <a:r>
            <a:rPr lang="ar-SA" dirty="0" smtClean="0"/>
            <a:t>الصناعة </a:t>
          </a:r>
          <a:endParaRPr lang="ar-SA" dirty="0"/>
        </a:p>
      </dgm:t>
    </dgm:pt>
    <dgm:pt modelId="{BC011F31-2922-4BD9-AD0D-261861D93BE5}" type="parTrans" cxnId="{4C9FB407-1F31-41FD-B451-59EE01BE32B1}">
      <dgm:prSet/>
      <dgm:spPr/>
      <dgm:t>
        <a:bodyPr/>
        <a:lstStyle/>
        <a:p>
          <a:pPr rtl="1"/>
          <a:endParaRPr lang="ar-SA"/>
        </a:p>
      </dgm:t>
    </dgm:pt>
    <dgm:pt modelId="{E56E26B0-7C53-477B-A6D8-2C53E871B774}" type="sibTrans" cxnId="{4C9FB407-1F31-41FD-B451-59EE01BE32B1}">
      <dgm:prSet/>
      <dgm:spPr/>
      <dgm:t>
        <a:bodyPr/>
        <a:lstStyle/>
        <a:p>
          <a:pPr rtl="1"/>
          <a:endParaRPr lang="ar-SA"/>
        </a:p>
      </dgm:t>
    </dgm:pt>
    <dgm:pt modelId="{FB7F78CE-FC1A-4790-A8E5-0912FFA2DB05}" type="pres">
      <dgm:prSet presAssocID="{3EF3013B-5481-4CD2-8996-DA02BD4B4E95}" presName="compositeShape" presStyleCnt="0">
        <dgm:presLayoutVars>
          <dgm:dir/>
          <dgm:resizeHandles/>
        </dgm:presLayoutVars>
      </dgm:prSet>
      <dgm:spPr/>
    </dgm:pt>
    <dgm:pt modelId="{B5569A5B-C8FB-4D68-BCAC-F31C886D7318}" type="pres">
      <dgm:prSet presAssocID="{3EF3013B-5481-4CD2-8996-DA02BD4B4E95}" presName="pyramid" presStyleLbl="node1" presStyleIdx="0" presStyleCnt="1"/>
      <dgm: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pt>
    <dgm:pt modelId="{AA51EB97-2AB9-4523-A686-90D489A3A7A6}" type="pres">
      <dgm:prSet presAssocID="{3EF3013B-5481-4CD2-8996-DA02BD4B4E95}" presName="theList" presStyleCnt="0"/>
      <dgm:spPr/>
    </dgm:pt>
    <dgm:pt modelId="{B4E7A889-8CB9-453D-B6C7-E52B7212C8B0}" type="pres">
      <dgm:prSet presAssocID="{0DA9BB4F-7371-4CC0-BBA6-E4A60D17B0CD}" presName="aNode" presStyleLbl="fgAcc1" presStyleIdx="0" presStyleCnt="3">
        <dgm:presLayoutVars>
          <dgm:bulletEnabled val="1"/>
        </dgm:presLayoutVars>
      </dgm:prSet>
      <dgm:spPr/>
      <dgm:t>
        <a:bodyPr/>
        <a:lstStyle/>
        <a:p>
          <a:pPr rtl="1"/>
          <a:endParaRPr lang="ar-SA"/>
        </a:p>
      </dgm:t>
    </dgm:pt>
    <dgm:pt modelId="{4B6F552C-073C-481C-B99E-84E2763B388C}" type="pres">
      <dgm:prSet presAssocID="{0DA9BB4F-7371-4CC0-BBA6-E4A60D17B0CD}" presName="aSpace" presStyleCnt="0"/>
      <dgm:spPr/>
    </dgm:pt>
    <dgm:pt modelId="{C2A3FC52-5AF8-4DC4-8F08-358DC169CA1B}" type="pres">
      <dgm:prSet presAssocID="{A4D1142A-0CB4-4DAC-8A8B-F18B00B2ABE6}" presName="aNode" presStyleLbl="fgAcc1" presStyleIdx="1" presStyleCnt="3">
        <dgm:presLayoutVars>
          <dgm:bulletEnabled val="1"/>
        </dgm:presLayoutVars>
      </dgm:prSet>
      <dgm:spPr/>
      <dgm:t>
        <a:bodyPr/>
        <a:lstStyle/>
        <a:p>
          <a:pPr rtl="1"/>
          <a:endParaRPr lang="ar-SA"/>
        </a:p>
      </dgm:t>
    </dgm:pt>
    <dgm:pt modelId="{089A2FFF-E171-44C5-B70A-6AC46B053D68}" type="pres">
      <dgm:prSet presAssocID="{A4D1142A-0CB4-4DAC-8A8B-F18B00B2ABE6}" presName="aSpace" presStyleCnt="0"/>
      <dgm:spPr/>
    </dgm:pt>
    <dgm:pt modelId="{02B4AE38-31A6-4EFE-88D0-4831E94B7706}" type="pres">
      <dgm:prSet presAssocID="{8988D614-9F9A-466D-81A2-3DADA5A5F736}" presName="aNode" presStyleLbl="fgAcc1" presStyleIdx="2" presStyleCnt="3">
        <dgm:presLayoutVars>
          <dgm:bulletEnabled val="1"/>
        </dgm:presLayoutVars>
      </dgm:prSet>
      <dgm:spPr/>
      <dgm:t>
        <a:bodyPr/>
        <a:lstStyle/>
        <a:p>
          <a:pPr rtl="1"/>
          <a:endParaRPr lang="ar-SA"/>
        </a:p>
      </dgm:t>
    </dgm:pt>
    <dgm:pt modelId="{B83B814B-7A2D-499B-BCEE-7CDCE79E7197}" type="pres">
      <dgm:prSet presAssocID="{8988D614-9F9A-466D-81A2-3DADA5A5F736}" presName="aSpace" presStyleCnt="0"/>
      <dgm:spPr/>
    </dgm:pt>
  </dgm:ptLst>
  <dgm:cxnLst>
    <dgm:cxn modelId="{D26E7706-D7E4-4124-B356-E41C6E05475F}" srcId="{3EF3013B-5481-4CD2-8996-DA02BD4B4E95}" destId="{0DA9BB4F-7371-4CC0-BBA6-E4A60D17B0CD}" srcOrd="0" destOrd="0" parTransId="{2FB35643-F44B-4991-9A6A-F989ADB7E10A}" sibTransId="{3CD7A77D-2DAA-43CB-8990-B90BFCF1A02E}"/>
    <dgm:cxn modelId="{C432F0F6-715F-48D1-9306-2B71E916E0CC}" type="presOf" srcId="{0DA9BB4F-7371-4CC0-BBA6-E4A60D17B0CD}" destId="{B4E7A889-8CB9-453D-B6C7-E52B7212C8B0}" srcOrd="0" destOrd="0" presId="urn:microsoft.com/office/officeart/2005/8/layout/pyramid2"/>
    <dgm:cxn modelId="{34CED465-5AAD-4398-B98A-B8FEE333D91D}" srcId="{3EF3013B-5481-4CD2-8996-DA02BD4B4E95}" destId="{A4D1142A-0CB4-4DAC-8A8B-F18B00B2ABE6}" srcOrd="1" destOrd="0" parTransId="{4C3CBE64-DD4D-4357-A212-4757080D4D49}" sibTransId="{1977657A-2AEF-4CB2-906D-698EC4CE72AB}"/>
    <dgm:cxn modelId="{54F80908-AEB8-425C-BE93-144C792F87F0}" type="presOf" srcId="{A4D1142A-0CB4-4DAC-8A8B-F18B00B2ABE6}" destId="{C2A3FC52-5AF8-4DC4-8F08-358DC169CA1B}" srcOrd="0" destOrd="0" presId="urn:microsoft.com/office/officeart/2005/8/layout/pyramid2"/>
    <dgm:cxn modelId="{528D16ED-8873-4E82-86D3-2E74CD7B80DD}" type="presOf" srcId="{8988D614-9F9A-466D-81A2-3DADA5A5F736}" destId="{02B4AE38-31A6-4EFE-88D0-4831E94B7706}" srcOrd="0" destOrd="0" presId="urn:microsoft.com/office/officeart/2005/8/layout/pyramid2"/>
    <dgm:cxn modelId="{4C9FB407-1F31-41FD-B451-59EE01BE32B1}" srcId="{3EF3013B-5481-4CD2-8996-DA02BD4B4E95}" destId="{8988D614-9F9A-466D-81A2-3DADA5A5F736}" srcOrd="2" destOrd="0" parTransId="{BC011F31-2922-4BD9-AD0D-261861D93BE5}" sibTransId="{E56E26B0-7C53-477B-A6D8-2C53E871B774}"/>
    <dgm:cxn modelId="{7CF16EF6-BD03-4809-846F-0C7396F50B73}" type="presOf" srcId="{3EF3013B-5481-4CD2-8996-DA02BD4B4E95}" destId="{FB7F78CE-FC1A-4790-A8E5-0912FFA2DB05}" srcOrd="0" destOrd="0" presId="urn:microsoft.com/office/officeart/2005/8/layout/pyramid2"/>
    <dgm:cxn modelId="{75336AF6-64F8-4EBA-A790-C10F811789E6}" type="presParOf" srcId="{FB7F78CE-FC1A-4790-A8E5-0912FFA2DB05}" destId="{B5569A5B-C8FB-4D68-BCAC-F31C886D7318}" srcOrd="0" destOrd="0" presId="urn:microsoft.com/office/officeart/2005/8/layout/pyramid2"/>
    <dgm:cxn modelId="{F58E0234-4DC3-4C0B-A789-7022C50FF9EF}" type="presParOf" srcId="{FB7F78CE-FC1A-4790-A8E5-0912FFA2DB05}" destId="{AA51EB97-2AB9-4523-A686-90D489A3A7A6}" srcOrd="1" destOrd="0" presId="urn:microsoft.com/office/officeart/2005/8/layout/pyramid2"/>
    <dgm:cxn modelId="{49E26287-7866-43E7-931B-71963EB095E7}" type="presParOf" srcId="{AA51EB97-2AB9-4523-A686-90D489A3A7A6}" destId="{B4E7A889-8CB9-453D-B6C7-E52B7212C8B0}" srcOrd="0" destOrd="0" presId="urn:microsoft.com/office/officeart/2005/8/layout/pyramid2"/>
    <dgm:cxn modelId="{5F898205-46D4-4403-A88A-A01C02D7A2BE}" type="presParOf" srcId="{AA51EB97-2AB9-4523-A686-90D489A3A7A6}" destId="{4B6F552C-073C-481C-B99E-84E2763B388C}" srcOrd="1" destOrd="0" presId="urn:microsoft.com/office/officeart/2005/8/layout/pyramid2"/>
    <dgm:cxn modelId="{3C87EE47-A2A4-462A-96D9-FB8B7379A0A9}" type="presParOf" srcId="{AA51EB97-2AB9-4523-A686-90D489A3A7A6}" destId="{C2A3FC52-5AF8-4DC4-8F08-358DC169CA1B}" srcOrd="2" destOrd="0" presId="urn:microsoft.com/office/officeart/2005/8/layout/pyramid2"/>
    <dgm:cxn modelId="{81194DCE-6B87-44B4-AEC3-98F18943FBCB}" type="presParOf" srcId="{AA51EB97-2AB9-4523-A686-90D489A3A7A6}" destId="{089A2FFF-E171-44C5-B70A-6AC46B053D68}" srcOrd="3" destOrd="0" presId="urn:microsoft.com/office/officeart/2005/8/layout/pyramid2"/>
    <dgm:cxn modelId="{EE79460B-DF30-40FE-BF0B-D5E560F2A894}" type="presParOf" srcId="{AA51EB97-2AB9-4523-A686-90D489A3A7A6}" destId="{02B4AE38-31A6-4EFE-88D0-4831E94B7706}" srcOrd="4" destOrd="0" presId="urn:microsoft.com/office/officeart/2005/8/layout/pyramid2"/>
    <dgm:cxn modelId="{FD328497-A308-47C7-93C6-A8E843AE93FE}" type="presParOf" srcId="{AA51EB97-2AB9-4523-A686-90D489A3A7A6}" destId="{B83B814B-7A2D-499B-BCEE-7CDCE79E719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936717-5C7C-4F7E-9897-556121972767}"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pPr rtl="1"/>
          <a:endParaRPr lang="ar-SA"/>
        </a:p>
      </dgm:t>
    </dgm:pt>
    <dgm:pt modelId="{47B45CA2-14FC-46D6-93DF-2C4D3CCF3BDF}">
      <dgm:prSet phldrT="[نص]"/>
      <dgm:spPr/>
      <dgm:t>
        <a:bodyPr/>
        <a:lstStyle/>
        <a:p>
          <a:pPr rtl="1"/>
          <a:r>
            <a:rPr lang="ar-SA" dirty="0" smtClean="0"/>
            <a:t>العلوم والفنون </a:t>
          </a:r>
          <a:endParaRPr lang="ar-SA" dirty="0"/>
        </a:p>
      </dgm:t>
    </dgm:pt>
    <dgm:pt modelId="{CCED294E-AA67-4172-B362-B2D187F214E3}" type="parTrans" cxnId="{0E8CAC6D-00C0-4146-BE37-7F77D309CAA3}">
      <dgm:prSet/>
      <dgm:spPr/>
      <dgm:t>
        <a:bodyPr/>
        <a:lstStyle/>
        <a:p>
          <a:pPr rtl="1"/>
          <a:endParaRPr lang="ar-SA"/>
        </a:p>
      </dgm:t>
    </dgm:pt>
    <dgm:pt modelId="{4CD467A4-10C0-40AA-BEB1-D433EBC9FB2D}" type="sibTrans" cxnId="{0E8CAC6D-00C0-4146-BE37-7F77D309CAA3}">
      <dgm:prSet/>
      <dgm:spPr/>
      <dgm:t>
        <a:bodyPr/>
        <a:lstStyle/>
        <a:p>
          <a:pPr rtl="1"/>
          <a:endParaRPr lang="ar-SA"/>
        </a:p>
      </dgm:t>
    </dgm:pt>
    <dgm:pt modelId="{966C83DF-E9DB-4939-9EA2-ADBF3D8DF5E4}" type="asst">
      <dgm:prSet phldrT="[نص]"/>
      <dgm:spPr/>
      <dgm:t>
        <a:bodyPr/>
        <a:lstStyle/>
        <a:p>
          <a:pPr rtl="1"/>
          <a:r>
            <a:rPr lang="ar-SA" dirty="0" smtClean="0"/>
            <a:t>العلوم </a:t>
          </a:r>
          <a:endParaRPr lang="ar-SA" dirty="0"/>
        </a:p>
      </dgm:t>
    </dgm:pt>
    <dgm:pt modelId="{6AD34082-7C31-4EBA-BC61-777ED1E19F09}" type="parTrans" cxnId="{7E37C760-01C8-4C5C-9AD3-84115F438C13}">
      <dgm:prSet/>
      <dgm:spPr/>
      <dgm:t>
        <a:bodyPr/>
        <a:lstStyle/>
        <a:p>
          <a:pPr rtl="1"/>
          <a:endParaRPr lang="ar-SA"/>
        </a:p>
      </dgm:t>
    </dgm:pt>
    <dgm:pt modelId="{482451D3-53C3-4E69-A11E-B0ED41533564}" type="sibTrans" cxnId="{7E37C760-01C8-4C5C-9AD3-84115F438C13}">
      <dgm:prSet/>
      <dgm:spPr/>
      <dgm:t>
        <a:bodyPr/>
        <a:lstStyle/>
        <a:p>
          <a:pPr rtl="1"/>
          <a:endParaRPr lang="ar-SA"/>
        </a:p>
      </dgm:t>
    </dgm:pt>
    <dgm:pt modelId="{4E521CB9-AEE6-4DBE-89EB-EEEE58FFC6ED}">
      <dgm:prSet phldrT="[نص]"/>
      <dgm:spPr/>
      <dgm:t>
        <a:bodyPr/>
        <a:lstStyle/>
        <a:p>
          <a:pPr rtl="1"/>
          <a:r>
            <a:rPr lang="ar-SA" dirty="0" smtClean="0"/>
            <a:t>الروايات والقصص القصيرة </a:t>
          </a:r>
          <a:endParaRPr lang="ar-SA" dirty="0"/>
        </a:p>
      </dgm:t>
    </dgm:pt>
    <dgm:pt modelId="{E50B230C-939B-479D-8314-7713A1EEEE6D}" type="parTrans" cxnId="{F95D06B8-3EE5-442F-82F5-37810D69E6A5}">
      <dgm:prSet/>
      <dgm:spPr/>
      <dgm:t>
        <a:bodyPr/>
        <a:lstStyle/>
        <a:p>
          <a:pPr rtl="1"/>
          <a:endParaRPr lang="ar-SA"/>
        </a:p>
      </dgm:t>
    </dgm:pt>
    <dgm:pt modelId="{010F9CC6-7D2B-4069-9C39-BE17C91F4B76}" type="sibTrans" cxnId="{F95D06B8-3EE5-442F-82F5-37810D69E6A5}">
      <dgm:prSet/>
      <dgm:spPr/>
      <dgm:t>
        <a:bodyPr/>
        <a:lstStyle/>
        <a:p>
          <a:pPr rtl="1"/>
          <a:endParaRPr lang="ar-SA"/>
        </a:p>
      </dgm:t>
    </dgm:pt>
    <dgm:pt modelId="{75B5CD84-D8BA-4280-B97C-85D784E884DE}">
      <dgm:prSet phldrT="[نص]"/>
      <dgm:spPr/>
      <dgm:t>
        <a:bodyPr/>
        <a:lstStyle/>
        <a:p>
          <a:pPr rtl="1"/>
          <a:r>
            <a:rPr lang="ar-SA" dirty="0" smtClean="0"/>
            <a:t>الكتابة </a:t>
          </a:r>
          <a:endParaRPr lang="ar-SA" dirty="0"/>
        </a:p>
      </dgm:t>
    </dgm:pt>
    <dgm:pt modelId="{D69D13F8-95B5-4DA4-B85E-E3991AE2713D}" type="parTrans" cxnId="{6842EB6D-8BAB-480B-91FA-E6CDEC7CA1A7}">
      <dgm:prSet/>
      <dgm:spPr/>
      <dgm:t>
        <a:bodyPr/>
        <a:lstStyle/>
        <a:p>
          <a:pPr rtl="1"/>
          <a:endParaRPr lang="ar-SA"/>
        </a:p>
      </dgm:t>
    </dgm:pt>
    <dgm:pt modelId="{BFF26B88-DCCC-4E6F-B0EF-B5ECB86CDC92}" type="sibTrans" cxnId="{6842EB6D-8BAB-480B-91FA-E6CDEC7CA1A7}">
      <dgm:prSet/>
      <dgm:spPr/>
      <dgm:t>
        <a:bodyPr/>
        <a:lstStyle/>
        <a:p>
          <a:pPr rtl="1"/>
          <a:endParaRPr lang="ar-SA"/>
        </a:p>
      </dgm:t>
    </dgm:pt>
    <dgm:pt modelId="{6B202B16-3374-45F9-99BD-139660339CBC}">
      <dgm:prSet phldrT="[نص]"/>
      <dgm:spPr/>
      <dgm:t>
        <a:bodyPr/>
        <a:lstStyle/>
        <a:p>
          <a:pPr rtl="1"/>
          <a:r>
            <a:rPr lang="ar-SA" dirty="0" smtClean="0"/>
            <a:t>اللغة </a:t>
          </a:r>
          <a:endParaRPr lang="ar-SA" dirty="0"/>
        </a:p>
      </dgm:t>
    </dgm:pt>
    <dgm:pt modelId="{1EAE3A77-2717-4BC8-87B2-B694E200EEE4}" type="parTrans" cxnId="{62B2614C-23BA-4595-83EF-2A945F88A726}">
      <dgm:prSet/>
      <dgm:spPr/>
      <dgm:t>
        <a:bodyPr/>
        <a:lstStyle/>
        <a:p>
          <a:pPr rtl="1"/>
          <a:endParaRPr lang="ar-SA"/>
        </a:p>
      </dgm:t>
    </dgm:pt>
    <dgm:pt modelId="{E7276E8B-FCC6-42BC-8312-3E5311059F67}" type="sibTrans" cxnId="{62B2614C-23BA-4595-83EF-2A945F88A726}">
      <dgm:prSet/>
      <dgm:spPr/>
      <dgm:t>
        <a:bodyPr/>
        <a:lstStyle/>
        <a:p>
          <a:pPr rtl="1"/>
          <a:endParaRPr lang="ar-SA"/>
        </a:p>
      </dgm:t>
    </dgm:pt>
    <dgm:pt modelId="{BD10F615-7625-4BDD-9918-F3AD1A278F68}" type="pres">
      <dgm:prSet presAssocID="{E1936717-5C7C-4F7E-9897-556121972767}" presName="hierChild1" presStyleCnt="0">
        <dgm:presLayoutVars>
          <dgm:orgChart val="1"/>
          <dgm:chPref val="1"/>
          <dgm:dir/>
          <dgm:animOne val="branch"/>
          <dgm:animLvl val="lvl"/>
          <dgm:resizeHandles/>
        </dgm:presLayoutVars>
      </dgm:prSet>
      <dgm:spPr/>
      <dgm:t>
        <a:bodyPr/>
        <a:lstStyle/>
        <a:p>
          <a:pPr rtl="1"/>
          <a:endParaRPr lang="ar-SA"/>
        </a:p>
      </dgm:t>
    </dgm:pt>
    <dgm:pt modelId="{3048E4E7-DA9C-4F26-A992-7881C5662038}" type="pres">
      <dgm:prSet presAssocID="{47B45CA2-14FC-46D6-93DF-2C4D3CCF3BDF}" presName="hierRoot1" presStyleCnt="0">
        <dgm:presLayoutVars>
          <dgm:hierBranch val="init"/>
        </dgm:presLayoutVars>
      </dgm:prSet>
      <dgm:spPr/>
    </dgm:pt>
    <dgm:pt modelId="{F197D195-B1C0-499A-BA61-E28B470A0D49}" type="pres">
      <dgm:prSet presAssocID="{47B45CA2-14FC-46D6-93DF-2C4D3CCF3BDF}" presName="rootComposite1" presStyleCnt="0"/>
      <dgm:spPr/>
    </dgm:pt>
    <dgm:pt modelId="{177285E1-F381-4AFB-8160-F43A2136DA55}" type="pres">
      <dgm:prSet presAssocID="{47B45CA2-14FC-46D6-93DF-2C4D3CCF3BDF}" presName="rootText1" presStyleLbl="node0" presStyleIdx="0" presStyleCnt="1" custScaleX="147024">
        <dgm:presLayoutVars>
          <dgm:chPref val="3"/>
        </dgm:presLayoutVars>
      </dgm:prSet>
      <dgm:spPr/>
      <dgm:t>
        <a:bodyPr/>
        <a:lstStyle/>
        <a:p>
          <a:pPr rtl="1"/>
          <a:endParaRPr lang="ar-SA"/>
        </a:p>
      </dgm:t>
    </dgm:pt>
    <dgm:pt modelId="{50250F25-3C73-4B26-B1C6-628ADE6F1491}" type="pres">
      <dgm:prSet presAssocID="{47B45CA2-14FC-46D6-93DF-2C4D3CCF3BDF}" presName="rootConnector1" presStyleLbl="node1" presStyleIdx="0" presStyleCnt="0"/>
      <dgm:spPr/>
      <dgm:t>
        <a:bodyPr/>
        <a:lstStyle/>
        <a:p>
          <a:pPr rtl="1"/>
          <a:endParaRPr lang="ar-SA"/>
        </a:p>
      </dgm:t>
    </dgm:pt>
    <dgm:pt modelId="{77720A72-44A9-42CC-BE66-D57433A3084F}" type="pres">
      <dgm:prSet presAssocID="{47B45CA2-14FC-46D6-93DF-2C4D3CCF3BDF}" presName="hierChild2" presStyleCnt="0"/>
      <dgm:spPr/>
    </dgm:pt>
    <dgm:pt modelId="{BECDC795-8265-44EF-BC98-1A228C08D7AC}" type="pres">
      <dgm:prSet presAssocID="{E50B230C-939B-479D-8314-7713A1EEEE6D}" presName="Name37" presStyleLbl="parChTrans1D2" presStyleIdx="0" presStyleCnt="4"/>
      <dgm:spPr/>
      <dgm:t>
        <a:bodyPr/>
        <a:lstStyle/>
        <a:p>
          <a:pPr rtl="1"/>
          <a:endParaRPr lang="ar-SA"/>
        </a:p>
      </dgm:t>
    </dgm:pt>
    <dgm:pt modelId="{FC5417A4-B24B-4FC7-BFE5-02AC6751E3FE}" type="pres">
      <dgm:prSet presAssocID="{4E521CB9-AEE6-4DBE-89EB-EEEE58FFC6ED}" presName="hierRoot2" presStyleCnt="0">
        <dgm:presLayoutVars>
          <dgm:hierBranch val="init"/>
        </dgm:presLayoutVars>
      </dgm:prSet>
      <dgm:spPr/>
    </dgm:pt>
    <dgm:pt modelId="{0CC7627A-9533-4913-9FB3-9945E40037E5}" type="pres">
      <dgm:prSet presAssocID="{4E521CB9-AEE6-4DBE-89EB-EEEE58FFC6ED}" presName="rootComposite" presStyleCnt="0"/>
      <dgm:spPr/>
    </dgm:pt>
    <dgm:pt modelId="{A52E2199-F0AA-4775-92FA-B480D1D5BD0B}" type="pres">
      <dgm:prSet presAssocID="{4E521CB9-AEE6-4DBE-89EB-EEEE58FFC6ED}" presName="rootText" presStyleLbl="node2" presStyleIdx="0" presStyleCnt="3" custScaleX="118644">
        <dgm:presLayoutVars>
          <dgm:chPref val="3"/>
        </dgm:presLayoutVars>
      </dgm:prSet>
      <dgm:spPr/>
      <dgm:t>
        <a:bodyPr/>
        <a:lstStyle/>
        <a:p>
          <a:pPr rtl="1"/>
          <a:endParaRPr lang="ar-SA"/>
        </a:p>
      </dgm:t>
    </dgm:pt>
    <dgm:pt modelId="{2FDB13E4-CDF8-4F97-95F8-027C5A8BD160}" type="pres">
      <dgm:prSet presAssocID="{4E521CB9-AEE6-4DBE-89EB-EEEE58FFC6ED}" presName="rootConnector" presStyleLbl="node2" presStyleIdx="0" presStyleCnt="3"/>
      <dgm:spPr/>
      <dgm:t>
        <a:bodyPr/>
        <a:lstStyle/>
        <a:p>
          <a:pPr rtl="1"/>
          <a:endParaRPr lang="ar-SA"/>
        </a:p>
      </dgm:t>
    </dgm:pt>
    <dgm:pt modelId="{79C27396-2DE8-4B7D-8C39-674D95B31A4E}" type="pres">
      <dgm:prSet presAssocID="{4E521CB9-AEE6-4DBE-89EB-EEEE58FFC6ED}" presName="hierChild4" presStyleCnt="0"/>
      <dgm:spPr/>
    </dgm:pt>
    <dgm:pt modelId="{8DA0FDB9-684B-4DC1-97D5-740FFFD839C6}" type="pres">
      <dgm:prSet presAssocID="{4E521CB9-AEE6-4DBE-89EB-EEEE58FFC6ED}" presName="hierChild5" presStyleCnt="0"/>
      <dgm:spPr/>
    </dgm:pt>
    <dgm:pt modelId="{24752D9F-DA7F-4CEC-8BA1-79FAE9389E45}" type="pres">
      <dgm:prSet presAssocID="{D69D13F8-95B5-4DA4-B85E-E3991AE2713D}" presName="Name37" presStyleLbl="parChTrans1D2" presStyleIdx="1" presStyleCnt="4"/>
      <dgm:spPr/>
      <dgm:t>
        <a:bodyPr/>
        <a:lstStyle/>
        <a:p>
          <a:pPr rtl="1"/>
          <a:endParaRPr lang="ar-SA"/>
        </a:p>
      </dgm:t>
    </dgm:pt>
    <dgm:pt modelId="{ADB6BA62-6385-4DE7-BF37-3DC455424808}" type="pres">
      <dgm:prSet presAssocID="{75B5CD84-D8BA-4280-B97C-85D784E884DE}" presName="hierRoot2" presStyleCnt="0">
        <dgm:presLayoutVars>
          <dgm:hierBranch val="init"/>
        </dgm:presLayoutVars>
      </dgm:prSet>
      <dgm:spPr/>
    </dgm:pt>
    <dgm:pt modelId="{EE1F5C8F-2820-4B98-B934-CE28F0FDC28F}" type="pres">
      <dgm:prSet presAssocID="{75B5CD84-D8BA-4280-B97C-85D784E884DE}" presName="rootComposite" presStyleCnt="0"/>
      <dgm:spPr/>
    </dgm:pt>
    <dgm:pt modelId="{1046086B-11AB-48A4-8614-F37B710D33FA}" type="pres">
      <dgm:prSet presAssocID="{75B5CD84-D8BA-4280-B97C-85D784E884DE}" presName="rootText" presStyleLbl="node2" presStyleIdx="1" presStyleCnt="3" custScaleX="115023">
        <dgm:presLayoutVars>
          <dgm:chPref val="3"/>
        </dgm:presLayoutVars>
      </dgm:prSet>
      <dgm:spPr/>
      <dgm:t>
        <a:bodyPr/>
        <a:lstStyle/>
        <a:p>
          <a:pPr rtl="1"/>
          <a:endParaRPr lang="ar-SA"/>
        </a:p>
      </dgm:t>
    </dgm:pt>
    <dgm:pt modelId="{DD1B52CE-9C47-4A5B-850A-D2AC87564F31}" type="pres">
      <dgm:prSet presAssocID="{75B5CD84-D8BA-4280-B97C-85D784E884DE}" presName="rootConnector" presStyleLbl="node2" presStyleIdx="1" presStyleCnt="3"/>
      <dgm:spPr/>
      <dgm:t>
        <a:bodyPr/>
        <a:lstStyle/>
        <a:p>
          <a:pPr rtl="1"/>
          <a:endParaRPr lang="ar-SA"/>
        </a:p>
      </dgm:t>
    </dgm:pt>
    <dgm:pt modelId="{FB53E291-E6C6-4B40-9B51-C25BEC197110}" type="pres">
      <dgm:prSet presAssocID="{75B5CD84-D8BA-4280-B97C-85D784E884DE}" presName="hierChild4" presStyleCnt="0"/>
      <dgm:spPr/>
    </dgm:pt>
    <dgm:pt modelId="{65243D03-0CE1-4652-BC2D-AD00B815BE51}" type="pres">
      <dgm:prSet presAssocID="{75B5CD84-D8BA-4280-B97C-85D784E884DE}" presName="hierChild5" presStyleCnt="0"/>
      <dgm:spPr/>
    </dgm:pt>
    <dgm:pt modelId="{DEB17D5F-14DA-455E-85B7-F2F9AF242197}" type="pres">
      <dgm:prSet presAssocID="{1EAE3A77-2717-4BC8-87B2-B694E200EEE4}" presName="Name37" presStyleLbl="parChTrans1D2" presStyleIdx="2" presStyleCnt="4"/>
      <dgm:spPr/>
      <dgm:t>
        <a:bodyPr/>
        <a:lstStyle/>
        <a:p>
          <a:pPr rtl="1"/>
          <a:endParaRPr lang="ar-SA"/>
        </a:p>
      </dgm:t>
    </dgm:pt>
    <dgm:pt modelId="{63A91E6D-3571-41B1-8820-17D1E83671A2}" type="pres">
      <dgm:prSet presAssocID="{6B202B16-3374-45F9-99BD-139660339CBC}" presName="hierRoot2" presStyleCnt="0">
        <dgm:presLayoutVars>
          <dgm:hierBranch val="init"/>
        </dgm:presLayoutVars>
      </dgm:prSet>
      <dgm:spPr/>
    </dgm:pt>
    <dgm:pt modelId="{B2AC4128-F714-4057-B358-ABB921C3119E}" type="pres">
      <dgm:prSet presAssocID="{6B202B16-3374-45F9-99BD-139660339CBC}" presName="rootComposite" presStyleCnt="0"/>
      <dgm:spPr/>
    </dgm:pt>
    <dgm:pt modelId="{4FC44C78-5821-4255-B449-8F910E33C8F3}" type="pres">
      <dgm:prSet presAssocID="{6B202B16-3374-45F9-99BD-139660339CBC}" presName="rootText" presStyleLbl="node2" presStyleIdx="2" presStyleCnt="3" custScaleX="114734">
        <dgm:presLayoutVars>
          <dgm:chPref val="3"/>
        </dgm:presLayoutVars>
      </dgm:prSet>
      <dgm:spPr/>
      <dgm:t>
        <a:bodyPr/>
        <a:lstStyle/>
        <a:p>
          <a:pPr rtl="1"/>
          <a:endParaRPr lang="ar-SA"/>
        </a:p>
      </dgm:t>
    </dgm:pt>
    <dgm:pt modelId="{721ADE3E-EEA0-4797-83F5-102D36A05D50}" type="pres">
      <dgm:prSet presAssocID="{6B202B16-3374-45F9-99BD-139660339CBC}" presName="rootConnector" presStyleLbl="node2" presStyleIdx="2" presStyleCnt="3"/>
      <dgm:spPr/>
      <dgm:t>
        <a:bodyPr/>
        <a:lstStyle/>
        <a:p>
          <a:pPr rtl="1"/>
          <a:endParaRPr lang="ar-SA"/>
        </a:p>
      </dgm:t>
    </dgm:pt>
    <dgm:pt modelId="{38F43618-54F7-4FD2-BB28-30EB2D4A653C}" type="pres">
      <dgm:prSet presAssocID="{6B202B16-3374-45F9-99BD-139660339CBC}" presName="hierChild4" presStyleCnt="0"/>
      <dgm:spPr/>
    </dgm:pt>
    <dgm:pt modelId="{B2AFEA86-BD8F-405B-9696-38C336F4D7F8}" type="pres">
      <dgm:prSet presAssocID="{6B202B16-3374-45F9-99BD-139660339CBC}" presName="hierChild5" presStyleCnt="0"/>
      <dgm:spPr/>
    </dgm:pt>
    <dgm:pt modelId="{67561E6B-1492-419C-8645-545329B2B262}" type="pres">
      <dgm:prSet presAssocID="{47B45CA2-14FC-46D6-93DF-2C4D3CCF3BDF}" presName="hierChild3" presStyleCnt="0"/>
      <dgm:spPr/>
    </dgm:pt>
    <dgm:pt modelId="{37911FE4-F8DC-4847-B9B6-FD938217268D}" type="pres">
      <dgm:prSet presAssocID="{6AD34082-7C31-4EBA-BC61-777ED1E19F09}" presName="Name111" presStyleLbl="parChTrans1D2" presStyleIdx="3" presStyleCnt="4"/>
      <dgm:spPr/>
      <dgm:t>
        <a:bodyPr/>
        <a:lstStyle/>
        <a:p>
          <a:pPr rtl="1"/>
          <a:endParaRPr lang="ar-SA"/>
        </a:p>
      </dgm:t>
    </dgm:pt>
    <dgm:pt modelId="{3605DE67-1986-4FF3-9785-C2E914217331}" type="pres">
      <dgm:prSet presAssocID="{966C83DF-E9DB-4939-9EA2-ADBF3D8DF5E4}" presName="hierRoot3" presStyleCnt="0">
        <dgm:presLayoutVars>
          <dgm:hierBranch val="init"/>
        </dgm:presLayoutVars>
      </dgm:prSet>
      <dgm:spPr/>
    </dgm:pt>
    <dgm:pt modelId="{78ACEA5D-88D7-421E-9EEE-E733C4D24BC1}" type="pres">
      <dgm:prSet presAssocID="{966C83DF-E9DB-4939-9EA2-ADBF3D8DF5E4}" presName="rootComposite3" presStyleCnt="0"/>
      <dgm:spPr/>
    </dgm:pt>
    <dgm:pt modelId="{0BD8F9D5-05A4-45F6-A850-D422DDF766D5}" type="pres">
      <dgm:prSet presAssocID="{966C83DF-E9DB-4939-9EA2-ADBF3D8DF5E4}" presName="rootText3" presStyleLbl="asst1" presStyleIdx="0" presStyleCnt="1">
        <dgm:presLayoutVars>
          <dgm:chPref val="3"/>
        </dgm:presLayoutVars>
      </dgm:prSet>
      <dgm:spPr/>
      <dgm:t>
        <a:bodyPr/>
        <a:lstStyle/>
        <a:p>
          <a:pPr rtl="1"/>
          <a:endParaRPr lang="ar-SA"/>
        </a:p>
      </dgm:t>
    </dgm:pt>
    <dgm:pt modelId="{F69957C5-12D8-437D-B792-A1DC1009976E}" type="pres">
      <dgm:prSet presAssocID="{966C83DF-E9DB-4939-9EA2-ADBF3D8DF5E4}" presName="rootConnector3" presStyleLbl="asst1" presStyleIdx="0" presStyleCnt="1"/>
      <dgm:spPr/>
      <dgm:t>
        <a:bodyPr/>
        <a:lstStyle/>
        <a:p>
          <a:pPr rtl="1"/>
          <a:endParaRPr lang="ar-SA"/>
        </a:p>
      </dgm:t>
    </dgm:pt>
    <dgm:pt modelId="{96CBAD79-3B92-4024-8A7F-18F8D759D084}" type="pres">
      <dgm:prSet presAssocID="{966C83DF-E9DB-4939-9EA2-ADBF3D8DF5E4}" presName="hierChild6" presStyleCnt="0"/>
      <dgm:spPr/>
    </dgm:pt>
    <dgm:pt modelId="{03D2E526-EEC2-40CC-9583-B38316D4B322}" type="pres">
      <dgm:prSet presAssocID="{966C83DF-E9DB-4939-9EA2-ADBF3D8DF5E4}" presName="hierChild7" presStyleCnt="0"/>
      <dgm:spPr/>
    </dgm:pt>
  </dgm:ptLst>
  <dgm:cxnLst>
    <dgm:cxn modelId="{0E8CAC6D-00C0-4146-BE37-7F77D309CAA3}" srcId="{E1936717-5C7C-4F7E-9897-556121972767}" destId="{47B45CA2-14FC-46D6-93DF-2C4D3CCF3BDF}" srcOrd="0" destOrd="0" parTransId="{CCED294E-AA67-4172-B362-B2D187F214E3}" sibTransId="{4CD467A4-10C0-40AA-BEB1-D433EBC9FB2D}"/>
    <dgm:cxn modelId="{7E37C760-01C8-4C5C-9AD3-84115F438C13}" srcId="{47B45CA2-14FC-46D6-93DF-2C4D3CCF3BDF}" destId="{966C83DF-E9DB-4939-9EA2-ADBF3D8DF5E4}" srcOrd="0" destOrd="0" parTransId="{6AD34082-7C31-4EBA-BC61-777ED1E19F09}" sibTransId="{482451D3-53C3-4E69-A11E-B0ED41533564}"/>
    <dgm:cxn modelId="{D3FE0783-284E-4298-9993-F1EE68B60A8D}" type="presOf" srcId="{6B202B16-3374-45F9-99BD-139660339CBC}" destId="{721ADE3E-EEA0-4797-83F5-102D36A05D50}" srcOrd="1" destOrd="0" presId="urn:microsoft.com/office/officeart/2005/8/layout/orgChart1"/>
    <dgm:cxn modelId="{BAB5184C-74D9-4635-90D2-B41B1C04CDDA}" type="presOf" srcId="{75B5CD84-D8BA-4280-B97C-85D784E884DE}" destId="{1046086B-11AB-48A4-8614-F37B710D33FA}" srcOrd="0" destOrd="0" presId="urn:microsoft.com/office/officeart/2005/8/layout/orgChart1"/>
    <dgm:cxn modelId="{9B046B2C-10F3-411C-BACE-94DD693D1D78}" type="presOf" srcId="{6B202B16-3374-45F9-99BD-139660339CBC}" destId="{4FC44C78-5821-4255-B449-8F910E33C8F3}" srcOrd="0" destOrd="0" presId="urn:microsoft.com/office/officeart/2005/8/layout/orgChart1"/>
    <dgm:cxn modelId="{909E48F0-A512-42A6-9C74-F21EC9AC671A}" type="presOf" srcId="{4E521CB9-AEE6-4DBE-89EB-EEEE58FFC6ED}" destId="{2FDB13E4-CDF8-4F97-95F8-027C5A8BD160}" srcOrd="1" destOrd="0" presId="urn:microsoft.com/office/officeart/2005/8/layout/orgChart1"/>
    <dgm:cxn modelId="{4B3EE7B5-C63A-44ED-8271-D53C50CE5721}" type="presOf" srcId="{E50B230C-939B-479D-8314-7713A1EEEE6D}" destId="{BECDC795-8265-44EF-BC98-1A228C08D7AC}" srcOrd="0" destOrd="0" presId="urn:microsoft.com/office/officeart/2005/8/layout/orgChart1"/>
    <dgm:cxn modelId="{1F0F77A5-4985-4B3C-8D6D-E0FDA6485FC5}" type="presOf" srcId="{47B45CA2-14FC-46D6-93DF-2C4D3CCF3BDF}" destId="{50250F25-3C73-4B26-B1C6-628ADE6F1491}" srcOrd="1" destOrd="0" presId="urn:microsoft.com/office/officeart/2005/8/layout/orgChart1"/>
    <dgm:cxn modelId="{DF581E5E-DC45-494B-AA03-90D838326071}" type="presOf" srcId="{6AD34082-7C31-4EBA-BC61-777ED1E19F09}" destId="{37911FE4-F8DC-4847-B9B6-FD938217268D}" srcOrd="0" destOrd="0" presId="urn:microsoft.com/office/officeart/2005/8/layout/orgChart1"/>
    <dgm:cxn modelId="{62B2614C-23BA-4595-83EF-2A945F88A726}" srcId="{47B45CA2-14FC-46D6-93DF-2C4D3CCF3BDF}" destId="{6B202B16-3374-45F9-99BD-139660339CBC}" srcOrd="3" destOrd="0" parTransId="{1EAE3A77-2717-4BC8-87B2-B694E200EEE4}" sibTransId="{E7276E8B-FCC6-42BC-8312-3E5311059F67}"/>
    <dgm:cxn modelId="{F9EB2A7E-C727-4204-96DD-4C9E6E12FDD4}" type="presOf" srcId="{966C83DF-E9DB-4939-9EA2-ADBF3D8DF5E4}" destId="{F69957C5-12D8-437D-B792-A1DC1009976E}" srcOrd="1" destOrd="0" presId="urn:microsoft.com/office/officeart/2005/8/layout/orgChart1"/>
    <dgm:cxn modelId="{F95D06B8-3EE5-442F-82F5-37810D69E6A5}" srcId="{47B45CA2-14FC-46D6-93DF-2C4D3CCF3BDF}" destId="{4E521CB9-AEE6-4DBE-89EB-EEEE58FFC6ED}" srcOrd="1" destOrd="0" parTransId="{E50B230C-939B-479D-8314-7713A1EEEE6D}" sibTransId="{010F9CC6-7D2B-4069-9C39-BE17C91F4B76}"/>
    <dgm:cxn modelId="{6842EB6D-8BAB-480B-91FA-E6CDEC7CA1A7}" srcId="{47B45CA2-14FC-46D6-93DF-2C4D3CCF3BDF}" destId="{75B5CD84-D8BA-4280-B97C-85D784E884DE}" srcOrd="2" destOrd="0" parTransId="{D69D13F8-95B5-4DA4-B85E-E3991AE2713D}" sibTransId="{BFF26B88-DCCC-4E6F-B0EF-B5ECB86CDC92}"/>
    <dgm:cxn modelId="{04C11D73-0BBC-4C30-9144-0827C947E91E}" type="presOf" srcId="{75B5CD84-D8BA-4280-B97C-85D784E884DE}" destId="{DD1B52CE-9C47-4A5B-850A-D2AC87564F31}" srcOrd="1" destOrd="0" presId="urn:microsoft.com/office/officeart/2005/8/layout/orgChart1"/>
    <dgm:cxn modelId="{609B6A68-7CFA-413F-A49F-04839B8F4E64}" type="presOf" srcId="{E1936717-5C7C-4F7E-9897-556121972767}" destId="{BD10F615-7625-4BDD-9918-F3AD1A278F68}" srcOrd="0" destOrd="0" presId="urn:microsoft.com/office/officeart/2005/8/layout/orgChart1"/>
    <dgm:cxn modelId="{52AD17F4-951D-4B52-9E7C-7A2F268F357F}" type="presOf" srcId="{1EAE3A77-2717-4BC8-87B2-B694E200EEE4}" destId="{DEB17D5F-14DA-455E-85B7-F2F9AF242197}" srcOrd="0" destOrd="0" presId="urn:microsoft.com/office/officeart/2005/8/layout/orgChart1"/>
    <dgm:cxn modelId="{85440819-565D-49CE-8249-6A1A66F54686}" type="presOf" srcId="{D69D13F8-95B5-4DA4-B85E-E3991AE2713D}" destId="{24752D9F-DA7F-4CEC-8BA1-79FAE9389E45}" srcOrd="0" destOrd="0" presId="urn:microsoft.com/office/officeart/2005/8/layout/orgChart1"/>
    <dgm:cxn modelId="{416A958D-8EC2-44EA-B28B-01E9D110455C}" type="presOf" srcId="{4E521CB9-AEE6-4DBE-89EB-EEEE58FFC6ED}" destId="{A52E2199-F0AA-4775-92FA-B480D1D5BD0B}" srcOrd="0" destOrd="0" presId="urn:microsoft.com/office/officeart/2005/8/layout/orgChart1"/>
    <dgm:cxn modelId="{90564770-AC16-489E-9833-A182D1C8E841}" type="presOf" srcId="{47B45CA2-14FC-46D6-93DF-2C4D3CCF3BDF}" destId="{177285E1-F381-4AFB-8160-F43A2136DA55}" srcOrd="0" destOrd="0" presId="urn:microsoft.com/office/officeart/2005/8/layout/orgChart1"/>
    <dgm:cxn modelId="{12634E36-B260-499B-AC6A-BC17CC21C71F}" type="presOf" srcId="{966C83DF-E9DB-4939-9EA2-ADBF3D8DF5E4}" destId="{0BD8F9D5-05A4-45F6-A850-D422DDF766D5}" srcOrd="0" destOrd="0" presId="urn:microsoft.com/office/officeart/2005/8/layout/orgChart1"/>
    <dgm:cxn modelId="{2272D5A1-80E7-431C-AA4C-5931D96AB3BF}" type="presParOf" srcId="{BD10F615-7625-4BDD-9918-F3AD1A278F68}" destId="{3048E4E7-DA9C-4F26-A992-7881C5662038}" srcOrd="0" destOrd="0" presId="urn:microsoft.com/office/officeart/2005/8/layout/orgChart1"/>
    <dgm:cxn modelId="{338E0449-07C7-44FA-93A6-C3092D1BE37D}" type="presParOf" srcId="{3048E4E7-DA9C-4F26-A992-7881C5662038}" destId="{F197D195-B1C0-499A-BA61-E28B470A0D49}" srcOrd="0" destOrd="0" presId="urn:microsoft.com/office/officeart/2005/8/layout/orgChart1"/>
    <dgm:cxn modelId="{D90AC5ED-3B7F-42AB-BCBD-A95F70C6A293}" type="presParOf" srcId="{F197D195-B1C0-499A-BA61-E28B470A0D49}" destId="{177285E1-F381-4AFB-8160-F43A2136DA55}" srcOrd="0" destOrd="0" presId="urn:microsoft.com/office/officeart/2005/8/layout/orgChart1"/>
    <dgm:cxn modelId="{45F88B97-68EA-4557-B31E-5CAB94525FF9}" type="presParOf" srcId="{F197D195-B1C0-499A-BA61-E28B470A0D49}" destId="{50250F25-3C73-4B26-B1C6-628ADE6F1491}" srcOrd="1" destOrd="0" presId="urn:microsoft.com/office/officeart/2005/8/layout/orgChart1"/>
    <dgm:cxn modelId="{C19737A2-0774-4F95-9C13-49FA4BDDC4EF}" type="presParOf" srcId="{3048E4E7-DA9C-4F26-A992-7881C5662038}" destId="{77720A72-44A9-42CC-BE66-D57433A3084F}" srcOrd="1" destOrd="0" presId="urn:microsoft.com/office/officeart/2005/8/layout/orgChart1"/>
    <dgm:cxn modelId="{C6209923-CD5D-4C8A-AC32-50001C1BC26E}" type="presParOf" srcId="{77720A72-44A9-42CC-BE66-D57433A3084F}" destId="{BECDC795-8265-44EF-BC98-1A228C08D7AC}" srcOrd="0" destOrd="0" presId="urn:microsoft.com/office/officeart/2005/8/layout/orgChart1"/>
    <dgm:cxn modelId="{D8B9BCF4-5433-47FC-ACD2-DBED5A2C0AE0}" type="presParOf" srcId="{77720A72-44A9-42CC-BE66-D57433A3084F}" destId="{FC5417A4-B24B-4FC7-BFE5-02AC6751E3FE}" srcOrd="1" destOrd="0" presId="urn:microsoft.com/office/officeart/2005/8/layout/orgChart1"/>
    <dgm:cxn modelId="{6DD76C86-7CFA-4446-ACF3-24971265F9E3}" type="presParOf" srcId="{FC5417A4-B24B-4FC7-BFE5-02AC6751E3FE}" destId="{0CC7627A-9533-4913-9FB3-9945E40037E5}" srcOrd="0" destOrd="0" presId="urn:microsoft.com/office/officeart/2005/8/layout/orgChart1"/>
    <dgm:cxn modelId="{42DDA37C-238C-4402-8FA8-C0A8D31EEF52}" type="presParOf" srcId="{0CC7627A-9533-4913-9FB3-9945E40037E5}" destId="{A52E2199-F0AA-4775-92FA-B480D1D5BD0B}" srcOrd="0" destOrd="0" presId="urn:microsoft.com/office/officeart/2005/8/layout/orgChart1"/>
    <dgm:cxn modelId="{A820D07E-DF48-4798-98BA-843716B5F996}" type="presParOf" srcId="{0CC7627A-9533-4913-9FB3-9945E40037E5}" destId="{2FDB13E4-CDF8-4F97-95F8-027C5A8BD160}" srcOrd="1" destOrd="0" presId="urn:microsoft.com/office/officeart/2005/8/layout/orgChart1"/>
    <dgm:cxn modelId="{F104F772-A64E-405A-8030-2C5A0E3C047E}" type="presParOf" srcId="{FC5417A4-B24B-4FC7-BFE5-02AC6751E3FE}" destId="{79C27396-2DE8-4B7D-8C39-674D95B31A4E}" srcOrd="1" destOrd="0" presId="urn:microsoft.com/office/officeart/2005/8/layout/orgChart1"/>
    <dgm:cxn modelId="{3144A5C0-2EC0-40A4-B21D-BE58F03CBD58}" type="presParOf" srcId="{FC5417A4-B24B-4FC7-BFE5-02AC6751E3FE}" destId="{8DA0FDB9-684B-4DC1-97D5-740FFFD839C6}" srcOrd="2" destOrd="0" presId="urn:microsoft.com/office/officeart/2005/8/layout/orgChart1"/>
    <dgm:cxn modelId="{422F9DDE-5D2A-480B-BD86-8149FFD60FF5}" type="presParOf" srcId="{77720A72-44A9-42CC-BE66-D57433A3084F}" destId="{24752D9F-DA7F-4CEC-8BA1-79FAE9389E45}" srcOrd="2" destOrd="0" presId="urn:microsoft.com/office/officeart/2005/8/layout/orgChart1"/>
    <dgm:cxn modelId="{62F2E162-64E0-48A7-A716-FACD5EF88ECB}" type="presParOf" srcId="{77720A72-44A9-42CC-BE66-D57433A3084F}" destId="{ADB6BA62-6385-4DE7-BF37-3DC455424808}" srcOrd="3" destOrd="0" presId="urn:microsoft.com/office/officeart/2005/8/layout/orgChart1"/>
    <dgm:cxn modelId="{C9D86916-FEF5-493A-8413-6227F1025013}" type="presParOf" srcId="{ADB6BA62-6385-4DE7-BF37-3DC455424808}" destId="{EE1F5C8F-2820-4B98-B934-CE28F0FDC28F}" srcOrd="0" destOrd="0" presId="urn:microsoft.com/office/officeart/2005/8/layout/orgChart1"/>
    <dgm:cxn modelId="{2DFBCA1C-12E9-43B8-B19E-DB9A57B7E563}" type="presParOf" srcId="{EE1F5C8F-2820-4B98-B934-CE28F0FDC28F}" destId="{1046086B-11AB-48A4-8614-F37B710D33FA}" srcOrd="0" destOrd="0" presId="urn:microsoft.com/office/officeart/2005/8/layout/orgChart1"/>
    <dgm:cxn modelId="{E9BD8850-DE9C-4137-AFF1-656E768BB05D}" type="presParOf" srcId="{EE1F5C8F-2820-4B98-B934-CE28F0FDC28F}" destId="{DD1B52CE-9C47-4A5B-850A-D2AC87564F31}" srcOrd="1" destOrd="0" presId="urn:microsoft.com/office/officeart/2005/8/layout/orgChart1"/>
    <dgm:cxn modelId="{5DF7E8DA-FC08-4D89-87C6-050A4940FDF3}" type="presParOf" srcId="{ADB6BA62-6385-4DE7-BF37-3DC455424808}" destId="{FB53E291-E6C6-4B40-9B51-C25BEC197110}" srcOrd="1" destOrd="0" presId="urn:microsoft.com/office/officeart/2005/8/layout/orgChart1"/>
    <dgm:cxn modelId="{72495455-8911-4D30-A81C-6084DD8BC83C}" type="presParOf" srcId="{ADB6BA62-6385-4DE7-BF37-3DC455424808}" destId="{65243D03-0CE1-4652-BC2D-AD00B815BE51}" srcOrd="2" destOrd="0" presId="urn:microsoft.com/office/officeart/2005/8/layout/orgChart1"/>
    <dgm:cxn modelId="{09DDDB5E-57F5-4F85-90DF-905D6CE1B30B}" type="presParOf" srcId="{77720A72-44A9-42CC-BE66-D57433A3084F}" destId="{DEB17D5F-14DA-455E-85B7-F2F9AF242197}" srcOrd="4" destOrd="0" presId="urn:microsoft.com/office/officeart/2005/8/layout/orgChart1"/>
    <dgm:cxn modelId="{4EBC8596-09AC-430E-80F8-A895183FF000}" type="presParOf" srcId="{77720A72-44A9-42CC-BE66-D57433A3084F}" destId="{63A91E6D-3571-41B1-8820-17D1E83671A2}" srcOrd="5" destOrd="0" presId="urn:microsoft.com/office/officeart/2005/8/layout/orgChart1"/>
    <dgm:cxn modelId="{E78CE32E-9F8B-48AE-87F8-7FC85A39A044}" type="presParOf" srcId="{63A91E6D-3571-41B1-8820-17D1E83671A2}" destId="{B2AC4128-F714-4057-B358-ABB921C3119E}" srcOrd="0" destOrd="0" presId="urn:microsoft.com/office/officeart/2005/8/layout/orgChart1"/>
    <dgm:cxn modelId="{9E9646E8-6412-451D-B150-61CBD3573748}" type="presParOf" srcId="{B2AC4128-F714-4057-B358-ABB921C3119E}" destId="{4FC44C78-5821-4255-B449-8F910E33C8F3}" srcOrd="0" destOrd="0" presId="urn:microsoft.com/office/officeart/2005/8/layout/orgChart1"/>
    <dgm:cxn modelId="{8488AE34-6B73-4973-B48C-247758C7E0DF}" type="presParOf" srcId="{B2AC4128-F714-4057-B358-ABB921C3119E}" destId="{721ADE3E-EEA0-4797-83F5-102D36A05D50}" srcOrd="1" destOrd="0" presId="urn:microsoft.com/office/officeart/2005/8/layout/orgChart1"/>
    <dgm:cxn modelId="{E07DC5C8-238B-45DC-93DE-AA4782F03F72}" type="presParOf" srcId="{63A91E6D-3571-41B1-8820-17D1E83671A2}" destId="{38F43618-54F7-4FD2-BB28-30EB2D4A653C}" srcOrd="1" destOrd="0" presId="urn:microsoft.com/office/officeart/2005/8/layout/orgChart1"/>
    <dgm:cxn modelId="{F3DFF41E-80E9-45AE-8327-347CEE181191}" type="presParOf" srcId="{63A91E6D-3571-41B1-8820-17D1E83671A2}" destId="{B2AFEA86-BD8F-405B-9696-38C336F4D7F8}" srcOrd="2" destOrd="0" presId="urn:microsoft.com/office/officeart/2005/8/layout/orgChart1"/>
    <dgm:cxn modelId="{75EF650D-28BC-4C4A-B24E-E7557B89A07A}" type="presParOf" srcId="{3048E4E7-DA9C-4F26-A992-7881C5662038}" destId="{67561E6B-1492-419C-8645-545329B2B262}" srcOrd="2" destOrd="0" presId="urn:microsoft.com/office/officeart/2005/8/layout/orgChart1"/>
    <dgm:cxn modelId="{838AC5B6-12CF-43C6-A8EE-76B1A5D2677C}" type="presParOf" srcId="{67561E6B-1492-419C-8645-545329B2B262}" destId="{37911FE4-F8DC-4847-B9B6-FD938217268D}" srcOrd="0" destOrd="0" presId="urn:microsoft.com/office/officeart/2005/8/layout/orgChart1"/>
    <dgm:cxn modelId="{ECBAF5A7-F254-4CD2-8716-3A585D15B8DA}" type="presParOf" srcId="{67561E6B-1492-419C-8645-545329B2B262}" destId="{3605DE67-1986-4FF3-9785-C2E914217331}" srcOrd="1" destOrd="0" presId="urn:microsoft.com/office/officeart/2005/8/layout/orgChart1"/>
    <dgm:cxn modelId="{A99F07D3-162B-4000-BC8A-E4CA83E0158E}" type="presParOf" srcId="{3605DE67-1986-4FF3-9785-C2E914217331}" destId="{78ACEA5D-88D7-421E-9EEE-E733C4D24BC1}" srcOrd="0" destOrd="0" presId="urn:microsoft.com/office/officeart/2005/8/layout/orgChart1"/>
    <dgm:cxn modelId="{053A6F92-8588-4109-99EE-CB1BA2A5D8F7}" type="presParOf" srcId="{78ACEA5D-88D7-421E-9EEE-E733C4D24BC1}" destId="{0BD8F9D5-05A4-45F6-A850-D422DDF766D5}" srcOrd="0" destOrd="0" presId="urn:microsoft.com/office/officeart/2005/8/layout/orgChart1"/>
    <dgm:cxn modelId="{E3F08CD8-61EF-4CB3-86B6-B768864B03B1}" type="presParOf" srcId="{78ACEA5D-88D7-421E-9EEE-E733C4D24BC1}" destId="{F69957C5-12D8-437D-B792-A1DC1009976E}" srcOrd="1" destOrd="0" presId="urn:microsoft.com/office/officeart/2005/8/layout/orgChart1"/>
    <dgm:cxn modelId="{5B4F58C0-A8EE-4315-93CB-F8BB59C4962F}" type="presParOf" srcId="{3605DE67-1986-4FF3-9785-C2E914217331}" destId="{96CBAD79-3B92-4024-8A7F-18F8D759D084}" srcOrd="1" destOrd="0" presId="urn:microsoft.com/office/officeart/2005/8/layout/orgChart1"/>
    <dgm:cxn modelId="{2268314B-85DC-426B-81DD-BCB1383F6CCA}" type="presParOf" srcId="{3605DE67-1986-4FF3-9785-C2E914217331}" destId="{03D2E526-EEC2-40CC-9583-B38316D4B322}" srcOrd="2" destOrd="0" presId="urn:microsoft.com/office/officeart/2005/8/layout/orgChart1"/>
  </dgm:cxnLst>
  <dgm:bg>
    <a:solidFill>
      <a:schemeClr val="accent4">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2649EC-C5BD-49BB-AC30-86D636E8424C}" type="doc">
      <dgm:prSet loTypeId="urn:microsoft.com/office/officeart/2008/layout/LinedList" loCatId="list" qsTypeId="urn:microsoft.com/office/officeart/2005/8/quickstyle/simple2" qsCatId="simple" csTypeId="urn:microsoft.com/office/officeart/2005/8/colors/accent1_2" csCatId="accent1" phldr="1"/>
      <dgm:spPr/>
      <dgm:t>
        <a:bodyPr/>
        <a:lstStyle/>
        <a:p>
          <a:pPr rtl="1"/>
          <a:endParaRPr lang="ar-SA"/>
        </a:p>
      </dgm:t>
    </dgm:pt>
    <dgm:pt modelId="{FA1CAE09-380B-4655-AD88-0B1F2D4B604C}">
      <dgm:prSet custT="1"/>
      <dgm:spPr/>
      <dgm:t>
        <a:bodyPr/>
        <a:lstStyle/>
        <a:p>
          <a:pPr algn="just" rtl="1"/>
          <a:r>
            <a:rPr lang="ar-SA" sz="3200" dirty="0" smtClean="0"/>
            <a:t>تعليل :- لماذا لم توجد نهضة ادبية كبيرة في المجتمع الحيثي ؟</a:t>
          </a:r>
        </a:p>
        <a:p>
          <a:pPr algn="just" rtl="1"/>
          <a:r>
            <a:rPr lang="ar-SA" sz="3200" dirty="0" smtClean="0"/>
            <a:t>الجواب :- وذلك لان الدولة الحيثية قامت على اساس مجدها العسكري الذي لم يتيح الفرصة لوجود مثل هذه النهضة .</a:t>
          </a:r>
          <a:endParaRPr lang="ar-SA" sz="3200" dirty="0"/>
        </a:p>
      </dgm:t>
    </dgm:pt>
    <dgm:pt modelId="{26F4BB0B-CD51-4F82-AD76-80801BD9F0E2}" type="parTrans" cxnId="{3E005112-3EEC-4660-9D2C-B08526D8865A}">
      <dgm:prSet/>
      <dgm:spPr/>
      <dgm:t>
        <a:bodyPr/>
        <a:lstStyle/>
        <a:p>
          <a:pPr rtl="1"/>
          <a:endParaRPr lang="ar-SA"/>
        </a:p>
      </dgm:t>
    </dgm:pt>
    <dgm:pt modelId="{133BF7E7-AFA7-473F-A598-54ACDA8F23A6}" type="sibTrans" cxnId="{3E005112-3EEC-4660-9D2C-B08526D8865A}">
      <dgm:prSet/>
      <dgm:spPr/>
      <dgm:t>
        <a:bodyPr/>
        <a:lstStyle/>
        <a:p>
          <a:pPr rtl="1"/>
          <a:endParaRPr lang="ar-SA"/>
        </a:p>
      </dgm:t>
    </dgm:pt>
    <dgm:pt modelId="{F2B80AAD-71F5-4A9D-84BA-9B726399365F}">
      <dgm:prSet custT="1"/>
      <dgm:spPr/>
      <dgm:t>
        <a:bodyPr/>
        <a:lstStyle/>
        <a:p>
          <a:pPr algn="r" rtl="1"/>
          <a:r>
            <a:rPr lang="ar-SA" sz="3200" dirty="0" smtClean="0"/>
            <a:t> وانما الذي عثر عليه عبارة عن قصص بسيطة بدائية ، وان البعض من الروايات والاساطير والقصص القصيرة ايضاً ترجع إلى أصول بابلية  وحورية – ولم يترك الحيثيون ما يعطينا فكرة عما توصلوا إليه في المعارف المختلفة كالهندسة والفلك والطب وغيرها </a:t>
          </a:r>
          <a:r>
            <a:rPr lang="ar-SA" sz="2800" dirty="0" smtClean="0"/>
            <a:t>.</a:t>
          </a:r>
          <a:endParaRPr lang="ar-SA" sz="2800" dirty="0"/>
        </a:p>
      </dgm:t>
    </dgm:pt>
    <dgm:pt modelId="{48EC35D0-AFE6-462B-B9C4-65669DD0EBCC}" type="parTrans" cxnId="{001EDD5D-94A9-4ADF-B0B2-A4F292D39A0E}">
      <dgm:prSet/>
      <dgm:spPr/>
      <dgm:t>
        <a:bodyPr/>
        <a:lstStyle/>
        <a:p>
          <a:pPr rtl="1"/>
          <a:endParaRPr lang="ar-SA"/>
        </a:p>
      </dgm:t>
    </dgm:pt>
    <dgm:pt modelId="{595F15D0-5387-4FAB-BFE5-1E7D39AB92CB}" type="sibTrans" cxnId="{001EDD5D-94A9-4ADF-B0B2-A4F292D39A0E}">
      <dgm:prSet/>
      <dgm:spPr/>
      <dgm:t>
        <a:bodyPr/>
        <a:lstStyle/>
        <a:p>
          <a:pPr rtl="1"/>
          <a:endParaRPr lang="ar-SA"/>
        </a:p>
      </dgm:t>
    </dgm:pt>
    <dgm:pt modelId="{AED7D53A-53E3-4705-A525-33FE00D2D2F4}" type="pres">
      <dgm:prSet presAssocID="{BB2649EC-C5BD-49BB-AC30-86D636E8424C}" presName="vert0" presStyleCnt="0">
        <dgm:presLayoutVars>
          <dgm:dir/>
          <dgm:animOne val="branch"/>
          <dgm:animLvl val="lvl"/>
        </dgm:presLayoutVars>
      </dgm:prSet>
      <dgm:spPr/>
      <dgm:t>
        <a:bodyPr/>
        <a:lstStyle/>
        <a:p>
          <a:pPr rtl="1"/>
          <a:endParaRPr lang="ar-SA"/>
        </a:p>
      </dgm:t>
    </dgm:pt>
    <dgm:pt modelId="{D5F1D4BE-7F46-46AB-95C2-73373D05D2C1}" type="pres">
      <dgm:prSet presAssocID="{FA1CAE09-380B-4655-AD88-0B1F2D4B604C}" presName="thickLine" presStyleLbl="alignNode1" presStyleIdx="0" presStyleCnt="2"/>
      <dgm:spPr/>
      <dgm:t>
        <a:bodyPr/>
        <a:lstStyle/>
        <a:p>
          <a:pPr rtl="1"/>
          <a:endParaRPr lang="ar-SA"/>
        </a:p>
      </dgm:t>
    </dgm:pt>
    <dgm:pt modelId="{FD66999A-F256-484C-8802-C4F3C6C33319}" type="pres">
      <dgm:prSet presAssocID="{FA1CAE09-380B-4655-AD88-0B1F2D4B604C}" presName="horz1" presStyleCnt="0"/>
      <dgm:spPr/>
      <dgm:t>
        <a:bodyPr/>
        <a:lstStyle/>
        <a:p>
          <a:pPr rtl="1"/>
          <a:endParaRPr lang="ar-SA"/>
        </a:p>
      </dgm:t>
    </dgm:pt>
    <dgm:pt modelId="{94365D6F-7A87-4BD0-8041-77EE5418CFDB}" type="pres">
      <dgm:prSet presAssocID="{FA1CAE09-380B-4655-AD88-0B1F2D4B604C}" presName="tx1" presStyleLbl="revTx" presStyleIdx="0" presStyleCnt="2"/>
      <dgm:spPr/>
      <dgm:t>
        <a:bodyPr/>
        <a:lstStyle/>
        <a:p>
          <a:pPr rtl="1"/>
          <a:endParaRPr lang="ar-SA"/>
        </a:p>
      </dgm:t>
    </dgm:pt>
    <dgm:pt modelId="{4E76C507-B65C-4E60-A285-7CC22A7382C0}" type="pres">
      <dgm:prSet presAssocID="{FA1CAE09-380B-4655-AD88-0B1F2D4B604C}" presName="vert1" presStyleCnt="0"/>
      <dgm:spPr/>
      <dgm:t>
        <a:bodyPr/>
        <a:lstStyle/>
        <a:p>
          <a:pPr rtl="1"/>
          <a:endParaRPr lang="ar-SA"/>
        </a:p>
      </dgm:t>
    </dgm:pt>
    <dgm:pt modelId="{EA42796E-2CC2-40E0-B29D-2C2E55D76D38}" type="pres">
      <dgm:prSet presAssocID="{F2B80AAD-71F5-4A9D-84BA-9B726399365F}" presName="thickLine" presStyleLbl="alignNode1" presStyleIdx="1" presStyleCnt="2"/>
      <dgm:spPr/>
      <dgm:t>
        <a:bodyPr/>
        <a:lstStyle/>
        <a:p>
          <a:pPr rtl="1"/>
          <a:endParaRPr lang="ar-SA"/>
        </a:p>
      </dgm:t>
    </dgm:pt>
    <dgm:pt modelId="{7B5EE605-603B-4209-9487-17FE12BFE175}" type="pres">
      <dgm:prSet presAssocID="{F2B80AAD-71F5-4A9D-84BA-9B726399365F}" presName="horz1" presStyleCnt="0"/>
      <dgm:spPr/>
      <dgm:t>
        <a:bodyPr/>
        <a:lstStyle/>
        <a:p>
          <a:pPr rtl="1"/>
          <a:endParaRPr lang="ar-SA"/>
        </a:p>
      </dgm:t>
    </dgm:pt>
    <dgm:pt modelId="{E35EC4DF-7396-4C3D-B1FE-740BA9445FF1}" type="pres">
      <dgm:prSet presAssocID="{F2B80AAD-71F5-4A9D-84BA-9B726399365F}" presName="tx1" presStyleLbl="revTx" presStyleIdx="1" presStyleCnt="2"/>
      <dgm:spPr/>
      <dgm:t>
        <a:bodyPr/>
        <a:lstStyle/>
        <a:p>
          <a:pPr rtl="1"/>
          <a:endParaRPr lang="ar-SA"/>
        </a:p>
      </dgm:t>
    </dgm:pt>
    <dgm:pt modelId="{1AC3C214-643B-4C4B-9933-5F61F05D0AFB}" type="pres">
      <dgm:prSet presAssocID="{F2B80AAD-71F5-4A9D-84BA-9B726399365F}" presName="vert1" presStyleCnt="0"/>
      <dgm:spPr/>
      <dgm:t>
        <a:bodyPr/>
        <a:lstStyle/>
        <a:p>
          <a:pPr rtl="1"/>
          <a:endParaRPr lang="ar-SA"/>
        </a:p>
      </dgm:t>
    </dgm:pt>
  </dgm:ptLst>
  <dgm:cxnLst>
    <dgm:cxn modelId="{05399DF8-CAE5-47F6-B770-942A2EC1AB3C}" type="presOf" srcId="{BB2649EC-C5BD-49BB-AC30-86D636E8424C}" destId="{AED7D53A-53E3-4705-A525-33FE00D2D2F4}" srcOrd="0" destOrd="0" presId="urn:microsoft.com/office/officeart/2008/layout/LinedList"/>
    <dgm:cxn modelId="{62F5ED06-6015-42DF-BF17-A3DBC5B1A1F5}" type="presOf" srcId="{F2B80AAD-71F5-4A9D-84BA-9B726399365F}" destId="{E35EC4DF-7396-4C3D-B1FE-740BA9445FF1}" srcOrd="0" destOrd="0" presId="urn:microsoft.com/office/officeart/2008/layout/LinedList"/>
    <dgm:cxn modelId="{C3BA433A-9423-4FB5-B200-82D64DE3B147}" type="presOf" srcId="{FA1CAE09-380B-4655-AD88-0B1F2D4B604C}" destId="{94365D6F-7A87-4BD0-8041-77EE5418CFDB}" srcOrd="0" destOrd="0" presId="urn:microsoft.com/office/officeart/2008/layout/LinedList"/>
    <dgm:cxn modelId="{3E005112-3EEC-4660-9D2C-B08526D8865A}" srcId="{BB2649EC-C5BD-49BB-AC30-86D636E8424C}" destId="{FA1CAE09-380B-4655-AD88-0B1F2D4B604C}" srcOrd="0" destOrd="0" parTransId="{26F4BB0B-CD51-4F82-AD76-80801BD9F0E2}" sibTransId="{133BF7E7-AFA7-473F-A598-54ACDA8F23A6}"/>
    <dgm:cxn modelId="{001EDD5D-94A9-4ADF-B0B2-A4F292D39A0E}" srcId="{BB2649EC-C5BD-49BB-AC30-86D636E8424C}" destId="{F2B80AAD-71F5-4A9D-84BA-9B726399365F}" srcOrd="1" destOrd="0" parTransId="{48EC35D0-AFE6-462B-B9C4-65669DD0EBCC}" sibTransId="{595F15D0-5387-4FAB-BFE5-1E7D39AB92CB}"/>
    <dgm:cxn modelId="{670D851B-69BF-4CB2-B058-037715A91BE6}" type="presParOf" srcId="{AED7D53A-53E3-4705-A525-33FE00D2D2F4}" destId="{D5F1D4BE-7F46-46AB-95C2-73373D05D2C1}" srcOrd="0" destOrd="0" presId="urn:microsoft.com/office/officeart/2008/layout/LinedList"/>
    <dgm:cxn modelId="{B0DAF076-2C9D-4FB4-8185-F93D34F3E455}" type="presParOf" srcId="{AED7D53A-53E3-4705-A525-33FE00D2D2F4}" destId="{FD66999A-F256-484C-8802-C4F3C6C33319}" srcOrd="1" destOrd="0" presId="urn:microsoft.com/office/officeart/2008/layout/LinedList"/>
    <dgm:cxn modelId="{16753466-BE8E-41DE-AD5C-643E2232F026}" type="presParOf" srcId="{FD66999A-F256-484C-8802-C4F3C6C33319}" destId="{94365D6F-7A87-4BD0-8041-77EE5418CFDB}" srcOrd="0" destOrd="0" presId="urn:microsoft.com/office/officeart/2008/layout/LinedList"/>
    <dgm:cxn modelId="{65FBD11F-90D1-479A-BC72-E5D11AB7A4E3}" type="presParOf" srcId="{FD66999A-F256-484C-8802-C4F3C6C33319}" destId="{4E76C507-B65C-4E60-A285-7CC22A7382C0}" srcOrd="1" destOrd="0" presId="urn:microsoft.com/office/officeart/2008/layout/LinedList"/>
    <dgm:cxn modelId="{66051978-AB58-414D-991F-8540CBF4E956}" type="presParOf" srcId="{AED7D53A-53E3-4705-A525-33FE00D2D2F4}" destId="{EA42796E-2CC2-40E0-B29D-2C2E55D76D38}" srcOrd="2" destOrd="0" presId="urn:microsoft.com/office/officeart/2008/layout/LinedList"/>
    <dgm:cxn modelId="{5AEDBCDE-05ED-4CE3-9C70-C7A1D4AB8E00}" type="presParOf" srcId="{AED7D53A-53E3-4705-A525-33FE00D2D2F4}" destId="{7B5EE605-603B-4209-9487-17FE12BFE175}" srcOrd="3" destOrd="0" presId="urn:microsoft.com/office/officeart/2008/layout/LinedList"/>
    <dgm:cxn modelId="{C9E7973F-2986-4270-8D90-4E463CA981A6}" type="presParOf" srcId="{7B5EE605-603B-4209-9487-17FE12BFE175}" destId="{E35EC4DF-7396-4C3D-B1FE-740BA9445FF1}" srcOrd="0" destOrd="0" presId="urn:microsoft.com/office/officeart/2008/layout/LinedList"/>
    <dgm:cxn modelId="{CCA8AE09-C5F1-4718-9A02-39C56BE8C829}" type="presParOf" srcId="{7B5EE605-603B-4209-9487-17FE12BFE175}" destId="{1AC3C214-643B-4C4B-9933-5F61F05D0AFB}" srcOrd="1" destOrd="0" presId="urn:microsoft.com/office/officeart/2008/layout/LinedList"/>
  </dgm:cxnLst>
  <dgm:bg>
    <a:solidFill>
      <a:schemeClr val="tx2">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EB4C8F-6B22-4658-892F-53907CEE5727}" type="doc">
      <dgm:prSet loTypeId="urn:microsoft.com/office/officeart/2005/8/layout/pyramid4" loCatId="pyramid" qsTypeId="urn:microsoft.com/office/officeart/2005/8/quickstyle/3d2" qsCatId="3D" csTypeId="urn:microsoft.com/office/officeart/2005/8/colors/accent1_2" csCatId="accent1" phldr="1"/>
      <dgm:spPr/>
    </dgm:pt>
    <dgm:pt modelId="{B02FDE0A-E0B9-437F-B23C-C9E2EB093486}">
      <dgm:prSet phldrT="[نص]"/>
      <dgm:spPr/>
      <dgm:t>
        <a:bodyPr/>
        <a:lstStyle/>
        <a:p>
          <a:pPr rtl="1"/>
          <a:r>
            <a:rPr lang="ar-SA" dirty="0" smtClean="0">
              <a:solidFill>
                <a:srgbClr val="FF0000"/>
              </a:solidFill>
            </a:rPr>
            <a:t>ثانياً :-الفنون </a:t>
          </a:r>
          <a:endParaRPr lang="ar-SA" dirty="0">
            <a:solidFill>
              <a:srgbClr val="FF0000"/>
            </a:solidFill>
          </a:endParaRPr>
        </a:p>
      </dgm:t>
    </dgm:pt>
    <dgm:pt modelId="{CD5BB0DD-340E-459E-B24D-38ECBDED2F3D}" type="parTrans" cxnId="{3F0FCE35-709B-4364-8A85-1F4AE58DC6E8}">
      <dgm:prSet/>
      <dgm:spPr/>
      <dgm:t>
        <a:bodyPr/>
        <a:lstStyle/>
        <a:p>
          <a:pPr rtl="1"/>
          <a:endParaRPr lang="ar-SA"/>
        </a:p>
      </dgm:t>
    </dgm:pt>
    <dgm:pt modelId="{EE3FFCE7-B239-48EA-A998-1B3D277151FB}" type="sibTrans" cxnId="{3F0FCE35-709B-4364-8A85-1F4AE58DC6E8}">
      <dgm:prSet/>
      <dgm:spPr/>
      <dgm:t>
        <a:bodyPr/>
        <a:lstStyle/>
        <a:p>
          <a:pPr rtl="1"/>
          <a:endParaRPr lang="ar-SA"/>
        </a:p>
      </dgm:t>
    </dgm:pt>
    <dgm:pt modelId="{D333581E-A8C6-4B57-9B77-F00E1432E3BB}">
      <dgm:prSet phldrT="[نص]"/>
      <dgm:spPr/>
      <dgm:t>
        <a:bodyPr/>
        <a:lstStyle/>
        <a:p>
          <a:pPr rtl="1"/>
          <a:r>
            <a:rPr lang="ar-SA" dirty="0" smtClean="0"/>
            <a:t>النقش</a:t>
          </a:r>
          <a:endParaRPr lang="ar-SA" dirty="0"/>
        </a:p>
      </dgm:t>
    </dgm:pt>
    <dgm:pt modelId="{C3925F46-15E2-4A75-94B5-59B8327CFD4E}" type="parTrans" cxnId="{58A3BD43-E759-435F-B846-9CEAB4C97D7F}">
      <dgm:prSet/>
      <dgm:spPr/>
      <dgm:t>
        <a:bodyPr/>
        <a:lstStyle/>
        <a:p>
          <a:pPr rtl="1"/>
          <a:endParaRPr lang="ar-SA"/>
        </a:p>
      </dgm:t>
    </dgm:pt>
    <dgm:pt modelId="{906F089F-F7BD-4606-9B35-DF224E8E0B8F}" type="sibTrans" cxnId="{58A3BD43-E759-435F-B846-9CEAB4C97D7F}">
      <dgm:prSet/>
      <dgm:spPr/>
      <dgm:t>
        <a:bodyPr/>
        <a:lstStyle/>
        <a:p>
          <a:pPr rtl="1"/>
          <a:endParaRPr lang="ar-SA"/>
        </a:p>
      </dgm:t>
    </dgm:pt>
    <dgm:pt modelId="{AA94843D-49CB-45B6-827F-81EE6EBFD763}">
      <dgm:prSet phldrT="[نص]"/>
      <dgm:spPr/>
      <dgm:t>
        <a:bodyPr/>
        <a:lstStyle/>
        <a:p>
          <a:pPr rtl="1"/>
          <a:r>
            <a:rPr lang="ar-SA" dirty="0" smtClean="0"/>
            <a:t>النحت </a:t>
          </a:r>
          <a:endParaRPr lang="ar-SA" dirty="0"/>
        </a:p>
      </dgm:t>
    </dgm:pt>
    <dgm:pt modelId="{9F9C1881-6A6B-434B-885A-C39AB06E227E}" type="parTrans" cxnId="{076747B1-DAB6-4B74-ABB8-7870777FD1C9}">
      <dgm:prSet/>
      <dgm:spPr/>
      <dgm:t>
        <a:bodyPr/>
        <a:lstStyle/>
        <a:p>
          <a:pPr rtl="1"/>
          <a:endParaRPr lang="ar-SA"/>
        </a:p>
      </dgm:t>
    </dgm:pt>
    <dgm:pt modelId="{E7A04C59-0FA1-48CE-8213-0E942F4C8F6D}" type="sibTrans" cxnId="{076747B1-DAB6-4B74-ABB8-7870777FD1C9}">
      <dgm:prSet/>
      <dgm:spPr/>
      <dgm:t>
        <a:bodyPr/>
        <a:lstStyle/>
        <a:p>
          <a:pPr rtl="1"/>
          <a:endParaRPr lang="ar-SA"/>
        </a:p>
      </dgm:t>
    </dgm:pt>
    <dgm:pt modelId="{206FFA86-F460-4DDB-9566-2FAC87721043}">
      <dgm:prSet/>
      <dgm:spPr/>
      <dgm:t>
        <a:bodyPr/>
        <a:lstStyle/>
        <a:p>
          <a:pPr rtl="1"/>
          <a:r>
            <a:rPr lang="ar-SA" dirty="0" smtClean="0"/>
            <a:t>الرسم </a:t>
          </a:r>
          <a:endParaRPr lang="ar-SA" dirty="0"/>
        </a:p>
      </dgm:t>
    </dgm:pt>
    <dgm:pt modelId="{E3AAAE0E-B2DC-4250-AB3B-0B2EAE4705F8}" type="parTrans" cxnId="{BDDA8EFF-82EF-46AD-ADD6-B866CCD9C1E8}">
      <dgm:prSet/>
      <dgm:spPr/>
      <dgm:t>
        <a:bodyPr/>
        <a:lstStyle/>
        <a:p>
          <a:pPr rtl="1"/>
          <a:endParaRPr lang="ar-SA"/>
        </a:p>
      </dgm:t>
    </dgm:pt>
    <dgm:pt modelId="{6A525613-6724-4043-AF80-2E8D5FBEF61D}" type="sibTrans" cxnId="{BDDA8EFF-82EF-46AD-ADD6-B866CCD9C1E8}">
      <dgm:prSet/>
      <dgm:spPr/>
      <dgm:t>
        <a:bodyPr/>
        <a:lstStyle/>
        <a:p>
          <a:pPr rtl="1"/>
          <a:endParaRPr lang="ar-SA"/>
        </a:p>
      </dgm:t>
    </dgm:pt>
    <dgm:pt modelId="{3E29F097-EB95-403F-AD9A-CC3D0A5513A2}" type="pres">
      <dgm:prSet presAssocID="{40EB4C8F-6B22-4658-892F-53907CEE5727}" presName="compositeShape" presStyleCnt="0">
        <dgm:presLayoutVars>
          <dgm:chMax val="9"/>
          <dgm:dir/>
          <dgm:resizeHandles val="exact"/>
        </dgm:presLayoutVars>
      </dgm:prSet>
      <dgm:spPr/>
    </dgm:pt>
    <dgm:pt modelId="{FDCC3558-C6C2-4E9D-B35F-7E9891671549}" type="pres">
      <dgm:prSet presAssocID="{40EB4C8F-6B22-4658-892F-53907CEE5727}" presName="triangle1" presStyleLbl="node1" presStyleIdx="0" presStyleCnt="4">
        <dgm:presLayoutVars>
          <dgm:bulletEnabled val="1"/>
        </dgm:presLayoutVars>
      </dgm:prSet>
      <dgm:spPr/>
      <dgm:t>
        <a:bodyPr/>
        <a:lstStyle/>
        <a:p>
          <a:pPr rtl="1"/>
          <a:endParaRPr lang="ar-SA"/>
        </a:p>
      </dgm:t>
    </dgm:pt>
    <dgm:pt modelId="{C9CB6BA9-E7A9-419B-B352-AF3AE4D4BDC2}" type="pres">
      <dgm:prSet presAssocID="{40EB4C8F-6B22-4658-892F-53907CEE5727}" presName="triangle2" presStyleLbl="node1" presStyleIdx="1" presStyleCnt="4">
        <dgm:presLayoutVars>
          <dgm:bulletEnabled val="1"/>
        </dgm:presLayoutVars>
      </dgm:prSet>
      <dgm:spPr/>
      <dgm:t>
        <a:bodyPr/>
        <a:lstStyle/>
        <a:p>
          <a:pPr rtl="1"/>
          <a:endParaRPr lang="ar-SA"/>
        </a:p>
      </dgm:t>
    </dgm:pt>
    <dgm:pt modelId="{5F50D369-3B33-49F0-925E-C97B04B36EF5}" type="pres">
      <dgm:prSet presAssocID="{40EB4C8F-6B22-4658-892F-53907CEE5727}" presName="triangle3" presStyleLbl="node1" presStyleIdx="2" presStyleCnt="4">
        <dgm:presLayoutVars>
          <dgm:bulletEnabled val="1"/>
        </dgm:presLayoutVars>
      </dgm:prSet>
      <dgm:spPr/>
      <dgm:t>
        <a:bodyPr/>
        <a:lstStyle/>
        <a:p>
          <a:pPr rtl="1"/>
          <a:endParaRPr lang="ar-SA"/>
        </a:p>
      </dgm:t>
    </dgm:pt>
    <dgm:pt modelId="{719B1251-8F1C-4B70-BA99-77264DA2DC2E}" type="pres">
      <dgm:prSet presAssocID="{40EB4C8F-6B22-4658-892F-53907CEE5727}" presName="triangle4" presStyleLbl="node1" presStyleIdx="3" presStyleCnt="4">
        <dgm:presLayoutVars>
          <dgm:bulletEnabled val="1"/>
        </dgm:presLayoutVars>
      </dgm:prSet>
      <dgm:spPr/>
      <dgm:t>
        <a:bodyPr/>
        <a:lstStyle/>
        <a:p>
          <a:pPr rtl="1"/>
          <a:endParaRPr lang="ar-SA"/>
        </a:p>
      </dgm:t>
    </dgm:pt>
  </dgm:ptLst>
  <dgm:cxnLst>
    <dgm:cxn modelId="{E4A5DF95-087A-4C93-80A7-4137AFCB9642}" type="presOf" srcId="{D333581E-A8C6-4B57-9B77-F00E1432E3BB}" destId="{C9CB6BA9-E7A9-419B-B352-AF3AE4D4BDC2}" srcOrd="0" destOrd="0" presId="urn:microsoft.com/office/officeart/2005/8/layout/pyramid4"/>
    <dgm:cxn modelId="{076747B1-DAB6-4B74-ABB8-7870777FD1C9}" srcId="{40EB4C8F-6B22-4658-892F-53907CEE5727}" destId="{AA94843D-49CB-45B6-827F-81EE6EBFD763}" srcOrd="2" destOrd="0" parTransId="{9F9C1881-6A6B-434B-885A-C39AB06E227E}" sibTransId="{E7A04C59-0FA1-48CE-8213-0E942F4C8F6D}"/>
    <dgm:cxn modelId="{3F35A000-F4A7-4DEC-8642-A0DC47D74AAC}" type="presOf" srcId="{206FFA86-F460-4DDB-9566-2FAC87721043}" destId="{719B1251-8F1C-4B70-BA99-77264DA2DC2E}" srcOrd="0" destOrd="0" presId="urn:microsoft.com/office/officeart/2005/8/layout/pyramid4"/>
    <dgm:cxn modelId="{63D11DB2-1D34-4C3F-9823-EE397A1F5432}" type="presOf" srcId="{AA94843D-49CB-45B6-827F-81EE6EBFD763}" destId="{5F50D369-3B33-49F0-925E-C97B04B36EF5}" srcOrd="0" destOrd="0" presId="urn:microsoft.com/office/officeart/2005/8/layout/pyramid4"/>
    <dgm:cxn modelId="{BDDA8EFF-82EF-46AD-ADD6-B866CCD9C1E8}" srcId="{40EB4C8F-6B22-4658-892F-53907CEE5727}" destId="{206FFA86-F460-4DDB-9566-2FAC87721043}" srcOrd="3" destOrd="0" parTransId="{E3AAAE0E-B2DC-4250-AB3B-0B2EAE4705F8}" sibTransId="{6A525613-6724-4043-AF80-2E8D5FBEF61D}"/>
    <dgm:cxn modelId="{3F0FCE35-709B-4364-8A85-1F4AE58DC6E8}" srcId="{40EB4C8F-6B22-4658-892F-53907CEE5727}" destId="{B02FDE0A-E0B9-437F-B23C-C9E2EB093486}" srcOrd="0" destOrd="0" parTransId="{CD5BB0DD-340E-459E-B24D-38ECBDED2F3D}" sibTransId="{EE3FFCE7-B239-48EA-A998-1B3D277151FB}"/>
    <dgm:cxn modelId="{00613646-C38C-4473-AF3F-009C80759E62}" type="presOf" srcId="{40EB4C8F-6B22-4658-892F-53907CEE5727}" destId="{3E29F097-EB95-403F-AD9A-CC3D0A5513A2}" srcOrd="0" destOrd="0" presId="urn:microsoft.com/office/officeart/2005/8/layout/pyramid4"/>
    <dgm:cxn modelId="{0A11D8BC-9399-4D05-8957-8A96D9C8B510}" type="presOf" srcId="{B02FDE0A-E0B9-437F-B23C-C9E2EB093486}" destId="{FDCC3558-C6C2-4E9D-B35F-7E9891671549}" srcOrd="0" destOrd="0" presId="urn:microsoft.com/office/officeart/2005/8/layout/pyramid4"/>
    <dgm:cxn modelId="{58A3BD43-E759-435F-B846-9CEAB4C97D7F}" srcId="{40EB4C8F-6B22-4658-892F-53907CEE5727}" destId="{D333581E-A8C6-4B57-9B77-F00E1432E3BB}" srcOrd="1" destOrd="0" parTransId="{C3925F46-15E2-4A75-94B5-59B8327CFD4E}" sibTransId="{906F089F-F7BD-4606-9B35-DF224E8E0B8F}"/>
    <dgm:cxn modelId="{AB90AF06-19B9-4F07-A7BA-6C043B972A08}" type="presParOf" srcId="{3E29F097-EB95-403F-AD9A-CC3D0A5513A2}" destId="{FDCC3558-C6C2-4E9D-B35F-7E9891671549}" srcOrd="0" destOrd="0" presId="urn:microsoft.com/office/officeart/2005/8/layout/pyramid4"/>
    <dgm:cxn modelId="{861D5D54-A430-4EA6-9B18-41596639AEF9}" type="presParOf" srcId="{3E29F097-EB95-403F-AD9A-CC3D0A5513A2}" destId="{C9CB6BA9-E7A9-419B-B352-AF3AE4D4BDC2}" srcOrd="1" destOrd="0" presId="urn:microsoft.com/office/officeart/2005/8/layout/pyramid4"/>
    <dgm:cxn modelId="{1A7E8C29-414B-48CF-8EF0-78D62809C03E}" type="presParOf" srcId="{3E29F097-EB95-403F-AD9A-CC3D0A5513A2}" destId="{5F50D369-3B33-49F0-925E-C97B04B36EF5}" srcOrd="2" destOrd="0" presId="urn:microsoft.com/office/officeart/2005/8/layout/pyramid4"/>
    <dgm:cxn modelId="{A02627E9-D4D3-4230-9786-2CEE33D158E6}" type="presParOf" srcId="{3E29F097-EB95-403F-AD9A-CC3D0A5513A2}" destId="{719B1251-8F1C-4B70-BA99-77264DA2DC2E}" srcOrd="3" destOrd="0" presId="urn:microsoft.com/office/officeart/2005/8/layout/pyramid4"/>
  </dgm:cxnLst>
  <dgm:bg>
    <a:solidFill>
      <a:schemeClr val="tx1">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795C43-E3C0-4F36-AAEC-D691DEF5E04D}" type="doc">
      <dgm:prSet loTypeId="urn:microsoft.com/office/officeart/2008/layout/VerticalAccentList" loCatId="list" qsTypeId="urn:microsoft.com/office/officeart/2005/8/quickstyle/simple2" qsCatId="simple" csTypeId="urn:microsoft.com/office/officeart/2005/8/colors/accent1_2" csCatId="accent1" phldr="1"/>
      <dgm:spPr/>
      <dgm:t>
        <a:bodyPr/>
        <a:lstStyle/>
        <a:p>
          <a:pPr rtl="1"/>
          <a:endParaRPr lang="ar-SA"/>
        </a:p>
      </dgm:t>
    </dgm:pt>
    <dgm:pt modelId="{52554AD9-6A93-41BC-B62E-F37D87934F61}">
      <dgm:prSet phldrT="[نص]" custT="1"/>
      <dgm:spPr/>
      <dgm:t>
        <a:bodyPr/>
        <a:lstStyle/>
        <a:p>
          <a:pPr rtl="1"/>
          <a:r>
            <a:rPr lang="ar-SA" sz="3600" smtClean="0"/>
            <a:t>ثانياً:- الفنون وتشمل </a:t>
          </a:r>
          <a:endParaRPr lang="ar-SA" sz="3600" dirty="0"/>
        </a:p>
      </dgm:t>
    </dgm:pt>
    <dgm:pt modelId="{EDE6C665-0BC9-46F5-9889-1F40CBF16977}" type="parTrans" cxnId="{C539786C-CE5B-4333-A346-BB8A9C69963F}">
      <dgm:prSet/>
      <dgm:spPr/>
      <dgm:t>
        <a:bodyPr/>
        <a:lstStyle/>
        <a:p>
          <a:pPr rtl="1"/>
          <a:endParaRPr lang="ar-SA"/>
        </a:p>
      </dgm:t>
    </dgm:pt>
    <dgm:pt modelId="{52AEC7D4-AA0C-4D8E-9D54-5A6170189AC2}" type="sibTrans" cxnId="{C539786C-CE5B-4333-A346-BB8A9C69963F}">
      <dgm:prSet/>
      <dgm:spPr/>
      <dgm:t>
        <a:bodyPr/>
        <a:lstStyle/>
        <a:p>
          <a:pPr rtl="1"/>
          <a:endParaRPr lang="ar-SA"/>
        </a:p>
      </dgm:t>
    </dgm:pt>
    <dgm:pt modelId="{B4B8DA90-8E04-4776-ADBC-23E57279D594}">
      <dgm:prSet phldrT="[نص]"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pPr algn="just" rtl="1"/>
          <a:r>
            <a:rPr lang="ar-SA" sz="3600" dirty="0" smtClean="0">
              <a:solidFill>
                <a:srgbClr val="0070C0"/>
              </a:solidFill>
              <a:latin typeface="Utsaah" panose="020B0604020202020204" pitchFamily="34" charset="0"/>
            </a:rPr>
            <a:t>النحت :- </a:t>
          </a:r>
          <a:r>
            <a:rPr lang="ar-SA" sz="2800" dirty="0" smtClean="0">
              <a:solidFill>
                <a:srgbClr val="0070C0"/>
              </a:solidFill>
              <a:latin typeface="Utsaah" panose="020B0604020202020204" pitchFamily="34" charset="0"/>
            </a:rPr>
            <a:t>لم يبدأ هذا الفن إلا مع الامبراطورية ومع ذلك فأنه لم ينته بزوالها ، ومن المرجح أن الحيثين تأثروا في بعض أساليبهم الفنية بما كان متبع في شمال بلاد النهرين وسوريا . </a:t>
          </a:r>
          <a:endParaRPr lang="ar-SA" sz="2800" dirty="0">
            <a:solidFill>
              <a:srgbClr val="0070C0"/>
            </a:solidFill>
            <a:latin typeface="Utsaah" panose="020B0604020202020204" pitchFamily="34" charset="0"/>
          </a:endParaRPr>
        </a:p>
      </dgm:t>
    </dgm:pt>
    <dgm:pt modelId="{2E55F9D3-DE87-4D0D-B2A9-58BD2AE2A131}" type="parTrans" cxnId="{145EF3A5-6A55-4706-9A82-29741E177390}">
      <dgm:prSet/>
      <dgm:spPr/>
      <dgm:t>
        <a:bodyPr/>
        <a:lstStyle/>
        <a:p>
          <a:pPr rtl="1"/>
          <a:endParaRPr lang="ar-SA"/>
        </a:p>
      </dgm:t>
    </dgm:pt>
    <dgm:pt modelId="{EA4B9542-D2DB-4256-8F7C-50F6AD62888A}" type="sibTrans" cxnId="{145EF3A5-6A55-4706-9A82-29741E177390}">
      <dgm:prSet/>
      <dgm:spPr/>
      <dgm:t>
        <a:bodyPr/>
        <a:lstStyle/>
        <a:p>
          <a:pPr rtl="1"/>
          <a:endParaRPr lang="ar-SA"/>
        </a:p>
      </dgm:t>
    </dgm:pt>
    <dgm:pt modelId="{EFB73CD9-8117-46D9-80FA-0895AD49E2F8}">
      <dgm:prSet phldrT="[نص]"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pPr algn="r" rtl="1"/>
          <a:endParaRPr lang="ar-SA" sz="2800" dirty="0">
            <a:solidFill>
              <a:srgbClr val="0070C0"/>
            </a:solidFill>
          </a:endParaRPr>
        </a:p>
      </dgm:t>
    </dgm:pt>
    <dgm:pt modelId="{BC82375D-C878-4D6D-BD12-1016395C439E}" type="parTrans" cxnId="{7FC675FA-E03B-4E8B-AD0B-D6E8572FDCBE}">
      <dgm:prSet/>
      <dgm:spPr/>
      <dgm:t>
        <a:bodyPr/>
        <a:lstStyle/>
        <a:p>
          <a:pPr rtl="1"/>
          <a:endParaRPr lang="ar-SA"/>
        </a:p>
      </dgm:t>
    </dgm:pt>
    <dgm:pt modelId="{4056CA3C-9B7A-4DC2-8696-A51D47B77199}" type="sibTrans" cxnId="{7FC675FA-E03B-4E8B-AD0B-D6E8572FDCBE}">
      <dgm:prSet/>
      <dgm:spPr/>
      <dgm:t>
        <a:bodyPr/>
        <a:lstStyle/>
        <a:p>
          <a:pPr rtl="1"/>
          <a:endParaRPr lang="ar-SA"/>
        </a:p>
      </dgm:t>
    </dgm:pt>
    <dgm:pt modelId="{CDC0DEF7-7291-4463-BACD-28567B8F7BD4}">
      <dgm:prSet phldrT="[نص]" custT="1"/>
      <dgm:spPr/>
      <dgm:t>
        <a:bodyPr/>
        <a:lstStyle/>
        <a:p>
          <a:pPr algn="just" rtl="1"/>
          <a:r>
            <a:rPr lang="ar-SA" sz="4000" dirty="0" smtClean="0">
              <a:solidFill>
                <a:srgbClr val="7030A0"/>
              </a:solidFill>
              <a:latin typeface="Arial" panose="020B0604020202020204" pitchFamily="34" charset="0"/>
              <a:cs typeface="Arial" panose="020B0604020202020204" pitchFamily="34" charset="0"/>
            </a:rPr>
            <a:t>النقش :-</a:t>
          </a:r>
          <a:r>
            <a:rPr lang="ar-SA" sz="2800" dirty="0" smtClean="0">
              <a:solidFill>
                <a:srgbClr val="7030A0"/>
              </a:solidFill>
              <a:latin typeface="Arial" panose="020B0604020202020204" pitchFamily="34" charset="0"/>
              <a:cs typeface="Arial" panose="020B0604020202020204" pitchFamily="34" charset="0"/>
            </a:rPr>
            <a:t> وقد بلغ فن النقش مرتبة عالية في التطور –ومع هذا فإن الاختام الاسطوانية  التي كانت من اختراع بلاد النهرين. وعند بداية المملكة الحديثة ظهرت نقوش غائرة على الحجر يصاحبها خط هيروغليفي . </a:t>
          </a:r>
          <a:endParaRPr lang="ar-SA" sz="4000" dirty="0">
            <a:solidFill>
              <a:srgbClr val="7030A0"/>
            </a:solidFill>
            <a:latin typeface="Arial" panose="020B0604020202020204" pitchFamily="34" charset="0"/>
            <a:cs typeface="Arial" panose="020B0604020202020204" pitchFamily="34" charset="0"/>
          </a:endParaRPr>
        </a:p>
      </dgm:t>
    </dgm:pt>
    <dgm:pt modelId="{A71BBD21-F582-4B34-ABCE-B0E6A19058B6}" type="parTrans" cxnId="{E2AB53E1-E6D1-4364-921D-5D847826DCD0}">
      <dgm:prSet/>
      <dgm:spPr/>
      <dgm:t>
        <a:bodyPr/>
        <a:lstStyle/>
        <a:p>
          <a:pPr rtl="1"/>
          <a:endParaRPr lang="ar-SA"/>
        </a:p>
      </dgm:t>
    </dgm:pt>
    <dgm:pt modelId="{7E072B32-CFD6-4F7C-94EB-8E02263BD054}" type="sibTrans" cxnId="{E2AB53E1-E6D1-4364-921D-5D847826DCD0}">
      <dgm:prSet/>
      <dgm:spPr/>
      <dgm:t>
        <a:bodyPr/>
        <a:lstStyle/>
        <a:p>
          <a:pPr rtl="1"/>
          <a:endParaRPr lang="ar-SA"/>
        </a:p>
      </dgm:t>
    </dgm:pt>
    <dgm:pt modelId="{1A712D82-3444-4E37-AF02-1A9B9D05F256}" type="pres">
      <dgm:prSet presAssocID="{EF795C43-E3C0-4F36-AAEC-D691DEF5E04D}" presName="Name0" presStyleCnt="0">
        <dgm:presLayoutVars>
          <dgm:chMax/>
          <dgm:chPref/>
          <dgm:dir/>
        </dgm:presLayoutVars>
      </dgm:prSet>
      <dgm:spPr/>
      <dgm:t>
        <a:bodyPr/>
        <a:lstStyle/>
        <a:p>
          <a:pPr rtl="1"/>
          <a:endParaRPr lang="ar-SA"/>
        </a:p>
      </dgm:t>
    </dgm:pt>
    <dgm:pt modelId="{1E2E725E-0121-4E67-A12D-0CAFFF03EF13}" type="pres">
      <dgm:prSet presAssocID="{52554AD9-6A93-41BC-B62E-F37D87934F61}" presName="parenttextcomposite" presStyleCnt="0"/>
      <dgm:spPr/>
      <dgm:t>
        <a:bodyPr/>
        <a:lstStyle/>
        <a:p>
          <a:pPr rtl="1"/>
          <a:endParaRPr lang="ar-SA"/>
        </a:p>
      </dgm:t>
    </dgm:pt>
    <dgm:pt modelId="{299DBEC7-D311-4178-9DC4-08CF9C312DEC}" type="pres">
      <dgm:prSet presAssocID="{52554AD9-6A93-41BC-B62E-F37D87934F61}" presName="parenttext" presStyleLbl="revTx" presStyleIdx="0" presStyleCnt="2" custScaleX="100927">
        <dgm:presLayoutVars>
          <dgm:chMax/>
          <dgm:chPref val="2"/>
          <dgm:bulletEnabled val="1"/>
        </dgm:presLayoutVars>
      </dgm:prSet>
      <dgm:spPr/>
      <dgm:t>
        <a:bodyPr/>
        <a:lstStyle/>
        <a:p>
          <a:pPr rtl="1"/>
          <a:endParaRPr lang="ar-SA"/>
        </a:p>
      </dgm:t>
    </dgm:pt>
    <dgm:pt modelId="{324D2F39-B549-4DDF-AD19-4CB5D3B54DFB}" type="pres">
      <dgm:prSet presAssocID="{52554AD9-6A93-41BC-B62E-F37D87934F61}" presName="composite" presStyleCnt="0"/>
      <dgm:spPr/>
      <dgm:t>
        <a:bodyPr/>
        <a:lstStyle/>
        <a:p>
          <a:pPr rtl="1"/>
          <a:endParaRPr lang="ar-SA"/>
        </a:p>
      </dgm:t>
    </dgm:pt>
    <dgm:pt modelId="{C0E7B704-BB10-4111-9010-3A53904ED656}" type="pres">
      <dgm:prSet presAssocID="{52554AD9-6A93-41BC-B62E-F37D87934F61}" presName="chevron1" presStyleLbl="alignNode1" presStyleIdx="0" presStyleCnt="14"/>
      <dgm:spPr/>
      <dgm:t>
        <a:bodyPr/>
        <a:lstStyle/>
        <a:p>
          <a:pPr rtl="1"/>
          <a:endParaRPr lang="ar-SA"/>
        </a:p>
      </dgm:t>
    </dgm:pt>
    <dgm:pt modelId="{8068B173-B05F-4C34-84C4-B9E6191D8DA2}" type="pres">
      <dgm:prSet presAssocID="{52554AD9-6A93-41BC-B62E-F37D87934F61}" presName="chevron2" presStyleLbl="alignNode1" presStyleIdx="1" presStyleCnt="14"/>
      <dgm:spPr/>
      <dgm:t>
        <a:bodyPr/>
        <a:lstStyle/>
        <a:p>
          <a:pPr rtl="1"/>
          <a:endParaRPr lang="ar-SA"/>
        </a:p>
      </dgm:t>
    </dgm:pt>
    <dgm:pt modelId="{CD219357-7416-4677-832D-E6AC7725C806}" type="pres">
      <dgm:prSet presAssocID="{52554AD9-6A93-41BC-B62E-F37D87934F61}" presName="chevron3" presStyleLbl="alignNode1" presStyleIdx="2" presStyleCnt="14"/>
      <dgm:spPr/>
      <dgm:t>
        <a:bodyPr/>
        <a:lstStyle/>
        <a:p>
          <a:pPr rtl="1"/>
          <a:endParaRPr lang="ar-SA"/>
        </a:p>
      </dgm:t>
    </dgm:pt>
    <dgm:pt modelId="{FD9C8FF6-285E-4651-8837-F5D1A61117D1}" type="pres">
      <dgm:prSet presAssocID="{52554AD9-6A93-41BC-B62E-F37D87934F61}" presName="chevron4" presStyleLbl="alignNode1" presStyleIdx="3" presStyleCnt="14"/>
      <dgm:spPr/>
      <dgm:t>
        <a:bodyPr/>
        <a:lstStyle/>
        <a:p>
          <a:pPr rtl="1"/>
          <a:endParaRPr lang="ar-SA"/>
        </a:p>
      </dgm:t>
    </dgm:pt>
    <dgm:pt modelId="{200B8252-40A2-4F4C-BEEC-EB538A43368A}" type="pres">
      <dgm:prSet presAssocID="{52554AD9-6A93-41BC-B62E-F37D87934F61}" presName="chevron5" presStyleLbl="alignNode1" presStyleIdx="4" presStyleCnt="14"/>
      <dgm:spPr/>
      <dgm:t>
        <a:bodyPr/>
        <a:lstStyle/>
        <a:p>
          <a:pPr rtl="1"/>
          <a:endParaRPr lang="ar-SA"/>
        </a:p>
      </dgm:t>
    </dgm:pt>
    <dgm:pt modelId="{F6335627-B3B9-4AC6-92A4-9946DD00A596}" type="pres">
      <dgm:prSet presAssocID="{52554AD9-6A93-41BC-B62E-F37D87934F61}" presName="chevron6" presStyleLbl="alignNode1" presStyleIdx="5" presStyleCnt="14"/>
      <dgm:spPr/>
      <dgm:t>
        <a:bodyPr/>
        <a:lstStyle/>
        <a:p>
          <a:pPr rtl="1"/>
          <a:endParaRPr lang="ar-SA"/>
        </a:p>
      </dgm:t>
    </dgm:pt>
    <dgm:pt modelId="{5B9CEAA5-9939-4C8D-AE69-B5013F8DECDF}" type="pres">
      <dgm:prSet presAssocID="{52554AD9-6A93-41BC-B62E-F37D87934F61}" presName="chevron7" presStyleLbl="alignNode1" presStyleIdx="6" presStyleCnt="14"/>
      <dgm:spPr/>
      <dgm:t>
        <a:bodyPr/>
        <a:lstStyle/>
        <a:p>
          <a:pPr rtl="1"/>
          <a:endParaRPr lang="ar-SA"/>
        </a:p>
      </dgm:t>
    </dgm:pt>
    <dgm:pt modelId="{04B7F79D-F0CA-484B-9B35-48B267BB0806}" type="pres">
      <dgm:prSet presAssocID="{52554AD9-6A93-41BC-B62E-F37D87934F61}" presName="childtext" presStyleLbl="solidFgAcc1" presStyleIdx="0" presStyleCnt="1" custScaleX="99239" custScaleY="169234">
        <dgm:presLayoutVars>
          <dgm:chMax/>
          <dgm:chPref val="0"/>
          <dgm:bulletEnabled val="1"/>
        </dgm:presLayoutVars>
      </dgm:prSet>
      <dgm:spPr/>
      <dgm:t>
        <a:bodyPr/>
        <a:lstStyle/>
        <a:p>
          <a:pPr rtl="1"/>
          <a:endParaRPr lang="ar-SA"/>
        </a:p>
      </dgm:t>
    </dgm:pt>
    <dgm:pt modelId="{7DB3CD10-3FE3-4FEF-A2EC-E4E81BA1E499}" type="pres">
      <dgm:prSet presAssocID="{52AEC7D4-AA0C-4D8E-9D54-5A6170189AC2}" presName="sibTrans" presStyleCnt="0"/>
      <dgm:spPr/>
      <dgm:t>
        <a:bodyPr/>
        <a:lstStyle/>
        <a:p>
          <a:pPr rtl="1"/>
          <a:endParaRPr lang="ar-SA"/>
        </a:p>
      </dgm:t>
    </dgm:pt>
    <dgm:pt modelId="{AA3833F0-9B04-4A46-B339-65D3ED5C2D4A}" type="pres">
      <dgm:prSet presAssocID="{CDC0DEF7-7291-4463-BACD-28567B8F7BD4}" presName="parenttextcomposite" presStyleCnt="0"/>
      <dgm:spPr/>
      <dgm:t>
        <a:bodyPr/>
        <a:lstStyle/>
        <a:p>
          <a:pPr rtl="1"/>
          <a:endParaRPr lang="ar-SA"/>
        </a:p>
      </dgm:t>
    </dgm:pt>
    <dgm:pt modelId="{EC1FF097-66C9-49BC-AA29-2B544009CD5E}" type="pres">
      <dgm:prSet presAssocID="{CDC0DEF7-7291-4463-BACD-28567B8F7BD4}" presName="parenttext" presStyleLbl="revTx" presStyleIdx="1" presStyleCnt="2" custScaleX="100755" custScaleY="278487">
        <dgm:presLayoutVars>
          <dgm:chMax/>
          <dgm:chPref val="2"/>
          <dgm:bulletEnabled val="1"/>
        </dgm:presLayoutVars>
      </dgm:prSet>
      <dgm:spPr/>
      <dgm:t>
        <a:bodyPr/>
        <a:lstStyle/>
        <a:p>
          <a:pPr rtl="1"/>
          <a:endParaRPr lang="ar-SA"/>
        </a:p>
      </dgm:t>
    </dgm:pt>
    <dgm:pt modelId="{DDBA2B1A-9BE1-4E27-8688-F71AFEB0394C}" type="pres">
      <dgm:prSet presAssocID="{CDC0DEF7-7291-4463-BACD-28567B8F7BD4}" presName="parallelogramComposite" presStyleCnt="0"/>
      <dgm:spPr/>
      <dgm:t>
        <a:bodyPr/>
        <a:lstStyle/>
        <a:p>
          <a:pPr rtl="1"/>
          <a:endParaRPr lang="ar-SA"/>
        </a:p>
      </dgm:t>
    </dgm:pt>
    <dgm:pt modelId="{6A26454C-5C61-412B-AA5A-82EC32CAE856}" type="pres">
      <dgm:prSet presAssocID="{CDC0DEF7-7291-4463-BACD-28567B8F7BD4}" presName="parallelogram1" presStyleLbl="alignNode1" presStyleIdx="7" presStyleCnt="14"/>
      <dgm:spPr/>
      <dgm:t>
        <a:bodyPr/>
        <a:lstStyle/>
        <a:p>
          <a:pPr rtl="1"/>
          <a:endParaRPr lang="ar-SA"/>
        </a:p>
      </dgm:t>
    </dgm:pt>
    <dgm:pt modelId="{EF578C82-118F-41F3-BF3E-DE80ABA0E3B4}" type="pres">
      <dgm:prSet presAssocID="{CDC0DEF7-7291-4463-BACD-28567B8F7BD4}" presName="parallelogram2" presStyleLbl="alignNode1" presStyleIdx="8" presStyleCnt="14"/>
      <dgm:spPr/>
      <dgm:t>
        <a:bodyPr/>
        <a:lstStyle/>
        <a:p>
          <a:pPr rtl="1"/>
          <a:endParaRPr lang="ar-SA"/>
        </a:p>
      </dgm:t>
    </dgm:pt>
    <dgm:pt modelId="{DE240420-2287-4B9D-9759-31BE8C9557F9}" type="pres">
      <dgm:prSet presAssocID="{CDC0DEF7-7291-4463-BACD-28567B8F7BD4}" presName="parallelogram3" presStyleLbl="alignNode1" presStyleIdx="9" presStyleCnt="14"/>
      <dgm:spPr/>
      <dgm:t>
        <a:bodyPr/>
        <a:lstStyle/>
        <a:p>
          <a:pPr rtl="1"/>
          <a:endParaRPr lang="ar-SA"/>
        </a:p>
      </dgm:t>
    </dgm:pt>
    <dgm:pt modelId="{FE9E58E1-4D4B-47BF-9CC6-C80591CA6347}" type="pres">
      <dgm:prSet presAssocID="{CDC0DEF7-7291-4463-BACD-28567B8F7BD4}" presName="parallelogram4" presStyleLbl="alignNode1" presStyleIdx="10" presStyleCnt="14"/>
      <dgm:spPr/>
      <dgm:t>
        <a:bodyPr/>
        <a:lstStyle/>
        <a:p>
          <a:pPr rtl="1"/>
          <a:endParaRPr lang="ar-SA"/>
        </a:p>
      </dgm:t>
    </dgm:pt>
    <dgm:pt modelId="{AC0B9C7E-42E6-4A1D-A21C-5CA3CEA0CF14}" type="pres">
      <dgm:prSet presAssocID="{CDC0DEF7-7291-4463-BACD-28567B8F7BD4}" presName="parallelogram5" presStyleLbl="alignNode1" presStyleIdx="11" presStyleCnt="14"/>
      <dgm:spPr/>
      <dgm:t>
        <a:bodyPr/>
        <a:lstStyle/>
        <a:p>
          <a:pPr rtl="1"/>
          <a:endParaRPr lang="ar-SA"/>
        </a:p>
      </dgm:t>
    </dgm:pt>
    <dgm:pt modelId="{A67C8D86-F736-4C5B-A686-60CA53ED17CB}" type="pres">
      <dgm:prSet presAssocID="{CDC0DEF7-7291-4463-BACD-28567B8F7BD4}" presName="parallelogram6" presStyleLbl="alignNode1" presStyleIdx="12" presStyleCnt="14"/>
      <dgm:spPr/>
      <dgm:t>
        <a:bodyPr/>
        <a:lstStyle/>
        <a:p>
          <a:pPr rtl="1"/>
          <a:endParaRPr lang="ar-SA"/>
        </a:p>
      </dgm:t>
    </dgm:pt>
    <dgm:pt modelId="{CC210AD2-E527-465A-8334-2035462DAB2C}" type="pres">
      <dgm:prSet presAssocID="{CDC0DEF7-7291-4463-BACD-28567B8F7BD4}" presName="parallelogram7" presStyleLbl="alignNode1" presStyleIdx="13" presStyleCnt="14"/>
      <dgm:spPr/>
      <dgm:t>
        <a:bodyPr/>
        <a:lstStyle/>
        <a:p>
          <a:pPr rtl="1"/>
          <a:endParaRPr lang="ar-SA"/>
        </a:p>
      </dgm:t>
    </dgm:pt>
  </dgm:ptLst>
  <dgm:cxnLst>
    <dgm:cxn modelId="{BAC08E96-1C30-4709-A73C-C8CC3E5F5794}" type="presOf" srcId="{52554AD9-6A93-41BC-B62E-F37D87934F61}" destId="{299DBEC7-D311-4178-9DC4-08CF9C312DEC}" srcOrd="0" destOrd="0" presId="urn:microsoft.com/office/officeart/2008/layout/VerticalAccentList"/>
    <dgm:cxn modelId="{7FC675FA-E03B-4E8B-AD0B-D6E8572FDCBE}" srcId="{52554AD9-6A93-41BC-B62E-F37D87934F61}" destId="{EFB73CD9-8117-46D9-80FA-0895AD49E2F8}" srcOrd="1" destOrd="0" parTransId="{BC82375D-C878-4D6D-BD12-1016395C439E}" sibTransId="{4056CA3C-9B7A-4DC2-8696-A51D47B77199}"/>
    <dgm:cxn modelId="{E2AB53E1-E6D1-4364-921D-5D847826DCD0}" srcId="{EF795C43-E3C0-4F36-AAEC-D691DEF5E04D}" destId="{CDC0DEF7-7291-4463-BACD-28567B8F7BD4}" srcOrd="1" destOrd="0" parTransId="{A71BBD21-F582-4B34-ABCE-B0E6A19058B6}" sibTransId="{7E072B32-CFD6-4F7C-94EB-8E02263BD054}"/>
    <dgm:cxn modelId="{04A5D6C5-DC4C-4518-8D9B-857B205802EF}" type="presOf" srcId="{B4B8DA90-8E04-4776-ADBC-23E57279D594}" destId="{04B7F79D-F0CA-484B-9B35-48B267BB0806}" srcOrd="0" destOrd="0" presId="urn:microsoft.com/office/officeart/2008/layout/VerticalAccentList"/>
    <dgm:cxn modelId="{7780AE21-D70B-4FB2-AABE-2AB9505ACF4E}" type="presOf" srcId="{EF795C43-E3C0-4F36-AAEC-D691DEF5E04D}" destId="{1A712D82-3444-4E37-AF02-1A9B9D05F256}" srcOrd="0" destOrd="0" presId="urn:microsoft.com/office/officeart/2008/layout/VerticalAccentList"/>
    <dgm:cxn modelId="{D8CF372C-E4DF-40D8-9D37-C7B23152E707}" type="presOf" srcId="{EFB73CD9-8117-46D9-80FA-0895AD49E2F8}" destId="{04B7F79D-F0CA-484B-9B35-48B267BB0806}" srcOrd="0" destOrd="1" presId="urn:microsoft.com/office/officeart/2008/layout/VerticalAccentList"/>
    <dgm:cxn modelId="{145EF3A5-6A55-4706-9A82-29741E177390}" srcId="{52554AD9-6A93-41BC-B62E-F37D87934F61}" destId="{B4B8DA90-8E04-4776-ADBC-23E57279D594}" srcOrd="0" destOrd="0" parTransId="{2E55F9D3-DE87-4D0D-B2A9-58BD2AE2A131}" sibTransId="{EA4B9542-D2DB-4256-8F7C-50F6AD62888A}"/>
    <dgm:cxn modelId="{C539786C-CE5B-4333-A346-BB8A9C69963F}" srcId="{EF795C43-E3C0-4F36-AAEC-D691DEF5E04D}" destId="{52554AD9-6A93-41BC-B62E-F37D87934F61}" srcOrd="0" destOrd="0" parTransId="{EDE6C665-0BC9-46F5-9889-1F40CBF16977}" sibTransId="{52AEC7D4-AA0C-4D8E-9D54-5A6170189AC2}"/>
    <dgm:cxn modelId="{B71364A4-63FD-4641-B66B-11BE7B001EEA}" type="presOf" srcId="{CDC0DEF7-7291-4463-BACD-28567B8F7BD4}" destId="{EC1FF097-66C9-49BC-AA29-2B544009CD5E}" srcOrd="0" destOrd="0" presId="urn:microsoft.com/office/officeart/2008/layout/VerticalAccentList"/>
    <dgm:cxn modelId="{F62FEC52-BCC5-412D-A8E2-BD0F563FAE47}" type="presParOf" srcId="{1A712D82-3444-4E37-AF02-1A9B9D05F256}" destId="{1E2E725E-0121-4E67-A12D-0CAFFF03EF13}" srcOrd="0" destOrd="0" presId="urn:microsoft.com/office/officeart/2008/layout/VerticalAccentList"/>
    <dgm:cxn modelId="{1FAC93B0-401A-477C-BE6D-A30A6EC01B77}" type="presParOf" srcId="{1E2E725E-0121-4E67-A12D-0CAFFF03EF13}" destId="{299DBEC7-D311-4178-9DC4-08CF9C312DEC}" srcOrd="0" destOrd="0" presId="urn:microsoft.com/office/officeart/2008/layout/VerticalAccentList"/>
    <dgm:cxn modelId="{A7AE0360-F560-4E34-B78C-48F9B0BAA551}" type="presParOf" srcId="{1A712D82-3444-4E37-AF02-1A9B9D05F256}" destId="{324D2F39-B549-4DDF-AD19-4CB5D3B54DFB}" srcOrd="1" destOrd="0" presId="urn:microsoft.com/office/officeart/2008/layout/VerticalAccentList"/>
    <dgm:cxn modelId="{2EA29DEA-A256-45B3-94C5-B20A5F93218B}" type="presParOf" srcId="{324D2F39-B549-4DDF-AD19-4CB5D3B54DFB}" destId="{C0E7B704-BB10-4111-9010-3A53904ED656}" srcOrd="0" destOrd="0" presId="urn:microsoft.com/office/officeart/2008/layout/VerticalAccentList"/>
    <dgm:cxn modelId="{8696AB3C-6575-4A97-BF91-427BF2DE4218}" type="presParOf" srcId="{324D2F39-B549-4DDF-AD19-4CB5D3B54DFB}" destId="{8068B173-B05F-4C34-84C4-B9E6191D8DA2}" srcOrd="1" destOrd="0" presId="urn:microsoft.com/office/officeart/2008/layout/VerticalAccentList"/>
    <dgm:cxn modelId="{9B129D5E-BED5-48C5-8795-DBABF6E507BD}" type="presParOf" srcId="{324D2F39-B549-4DDF-AD19-4CB5D3B54DFB}" destId="{CD219357-7416-4677-832D-E6AC7725C806}" srcOrd="2" destOrd="0" presId="urn:microsoft.com/office/officeart/2008/layout/VerticalAccentList"/>
    <dgm:cxn modelId="{7D17AF2A-7026-4AFE-9E38-80F0D961E9FB}" type="presParOf" srcId="{324D2F39-B549-4DDF-AD19-4CB5D3B54DFB}" destId="{FD9C8FF6-285E-4651-8837-F5D1A61117D1}" srcOrd="3" destOrd="0" presId="urn:microsoft.com/office/officeart/2008/layout/VerticalAccentList"/>
    <dgm:cxn modelId="{A90700B1-164F-4341-A254-48AE3FF0BB1F}" type="presParOf" srcId="{324D2F39-B549-4DDF-AD19-4CB5D3B54DFB}" destId="{200B8252-40A2-4F4C-BEEC-EB538A43368A}" srcOrd="4" destOrd="0" presId="urn:microsoft.com/office/officeart/2008/layout/VerticalAccentList"/>
    <dgm:cxn modelId="{B383EB78-031E-4D43-900A-DC63E343461B}" type="presParOf" srcId="{324D2F39-B549-4DDF-AD19-4CB5D3B54DFB}" destId="{F6335627-B3B9-4AC6-92A4-9946DD00A596}" srcOrd="5" destOrd="0" presId="urn:microsoft.com/office/officeart/2008/layout/VerticalAccentList"/>
    <dgm:cxn modelId="{D332C714-7CA6-4E90-98E8-4134DE4BBE58}" type="presParOf" srcId="{324D2F39-B549-4DDF-AD19-4CB5D3B54DFB}" destId="{5B9CEAA5-9939-4C8D-AE69-B5013F8DECDF}" srcOrd="6" destOrd="0" presId="urn:microsoft.com/office/officeart/2008/layout/VerticalAccentList"/>
    <dgm:cxn modelId="{E229E636-5862-4F90-81C7-3C304A6B804B}" type="presParOf" srcId="{324D2F39-B549-4DDF-AD19-4CB5D3B54DFB}" destId="{04B7F79D-F0CA-484B-9B35-48B267BB0806}" srcOrd="7" destOrd="0" presId="urn:microsoft.com/office/officeart/2008/layout/VerticalAccentList"/>
    <dgm:cxn modelId="{511A3BDF-7732-4E6C-9F34-D9A570FA4A84}" type="presParOf" srcId="{1A712D82-3444-4E37-AF02-1A9B9D05F256}" destId="{7DB3CD10-3FE3-4FEF-A2EC-E4E81BA1E499}" srcOrd="2" destOrd="0" presId="urn:microsoft.com/office/officeart/2008/layout/VerticalAccentList"/>
    <dgm:cxn modelId="{EE8DE078-CCDF-43E7-9ED3-9E25DC1B99C2}" type="presParOf" srcId="{1A712D82-3444-4E37-AF02-1A9B9D05F256}" destId="{AA3833F0-9B04-4A46-B339-65D3ED5C2D4A}" srcOrd="3" destOrd="0" presId="urn:microsoft.com/office/officeart/2008/layout/VerticalAccentList"/>
    <dgm:cxn modelId="{35A8219A-6F08-4497-A764-92A843DB7D73}" type="presParOf" srcId="{AA3833F0-9B04-4A46-B339-65D3ED5C2D4A}" destId="{EC1FF097-66C9-49BC-AA29-2B544009CD5E}" srcOrd="0" destOrd="0" presId="urn:microsoft.com/office/officeart/2008/layout/VerticalAccentList"/>
    <dgm:cxn modelId="{A18BA4F8-B20F-4F1E-89F3-E16224AB4016}" type="presParOf" srcId="{1A712D82-3444-4E37-AF02-1A9B9D05F256}" destId="{DDBA2B1A-9BE1-4E27-8688-F71AFEB0394C}" srcOrd="4" destOrd="0" presId="urn:microsoft.com/office/officeart/2008/layout/VerticalAccentList"/>
    <dgm:cxn modelId="{21D9659F-59DE-4E04-B860-E841406ADCA9}" type="presParOf" srcId="{DDBA2B1A-9BE1-4E27-8688-F71AFEB0394C}" destId="{6A26454C-5C61-412B-AA5A-82EC32CAE856}" srcOrd="0" destOrd="0" presId="urn:microsoft.com/office/officeart/2008/layout/VerticalAccentList"/>
    <dgm:cxn modelId="{701D98FF-B1E4-4AF4-835B-ABB2E079B728}" type="presParOf" srcId="{DDBA2B1A-9BE1-4E27-8688-F71AFEB0394C}" destId="{EF578C82-118F-41F3-BF3E-DE80ABA0E3B4}" srcOrd="1" destOrd="0" presId="urn:microsoft.com/office/officeart/2008/layout/VerticalAccentList"/>
    <dgm:cxn modelId="{5251A3E1-49CF-484B-8116-315F86987107}" type="presParOf" srcId="{DDBA2B1A-9BE1-4E27-8688-F71AFEB0394C}" destId="{DE240420-2287-4B9D-9759-31BE8C9557F9}" srcOrd="2" destOrd="0" presId="urn:microsoft.com/office/officeart/2008/layout/VerticalAccentList"/>
    <dgm:cxn modelId="{A661994C-EE16-4359-AEEF-8FF6F18E884A}" type="presParOf" srcId="{DDBA2B1A-9BE1-4E27-8688-F71AFEB0394C}" destId="{FE9E58E1-4D4B-47BF-9CC6-C80591CA6347}" srcOrd="3" destOrd="0" presId="urn:microsoft.com/office/officeart/2008/layout/VerticalAccentList"/>
    <dgm:cxn modelId="{8981915E-DB3A-4904-BB28-7F2F32A88BBF}" type="presParOf" srcId="{DDBA2B1A-9BE1-4E27-8688-F71AFEB0394C}" destId="{AC0B9C7E-42E6-4A1D-A21C-5CA3CEA0CF14}" srcOrd="4" destOrd="0" presId="urn:microsoft.com/office/officeart/2008/layout/VerticalAccentList"/>
    <dgm:cxn modelId="{F2187175-EAE1-48F8-ABE4-2D41D8DA5713}" type="presParOf" srcId="{DDBA2B1A-9BE1-4E27-8688-F71AFEB0394C}" destId="{A67C8D86-F736-4C5B-A686-60CA53ED17CB}" srcOrd="5" destOrd="0" presId="urn:microsoft.com/office/officeart/2008/layout/VerticalAccentList"/>
    <dgm:cxn modelId="{9BD7E350-4DFB-4FE9-AC7B-216A56B07B65}" type="presParOf" srcId="{DDBA2B1A-9BE1-4E27-8688-F71AFEB0394C}" destId="{CC210AD2-E527-465A-8334-2035462DAB2C}" srcOrd="6" destOrd="0" presId="urn:microsoft.com/office/officeart/2008/layout/VerticalAccentList"/>
  </dgm:cxnLst>
  <dgm:bg>
    <a:solidFill>
      <a:schemeClr val="accent5">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38CA7D-C7F7-4871-8854-183DF003CEF9}" type="doc">
      <dgm:prSet loTypeId="urn:microsoft.com/office/officeart/2005/8/layout/pyramid2" loCatId="pyramid" qsTypeId="urn:microsoft.com/office/officeart/2005/8/quickstyle/3d2" qsCatId="3D" csTypeId="urn:microsoft.com/office/officeart/2005/8/colors/accent1_2" csCatId="accent1" phldr="1"/>
      <dgm:spPr/>
    </dgm:pt>
    <dgm:pt modelId="{D22A7EF1-CEB8-42CE-BDA4-79351D52DA21}">
      <dgm:prSet phldrT="[نص]" custT="1"/>
      <dgm:spPr/>
      <dgm:t>
        <a:bodyPr/>
        <a:lstStyle/>
        <a:p>
          <a:pPr rtl="1"/>
          <a:r>
            <a:rPr lang="ar-SA" sz="2800" dirty="0" smtClean="0"/>
            <a:t>على هيئة اسود </a:t>
          </a:r>
          <a:endParaRPr lang="ar-SA" sz="2800" dirty="0"/>
        </a:p>
      </dgm:t>
    </dgm:pt>
    <dgm:pt modelId="{AE0684B0-FE70-47EE-A5CD-31BFC3CA2FB4}" type="parTrans" cxnId="{193DBC01-4311-46A9-B007-697A1B46A885}">
      <dgm:prSet/>
      <dgm:spPr/>
      <dgm:t>
        <a:bodyPr/>
        <a:lstStyle/>
        <a:p>
          <a:pPr rtl="1"/>
          <a:endParaRPr lang="ar-SA"/>
        </a:p>
      </dgm:t>
    </dgm:pt>
    <dgm:pt modelId="{7F1B774C-90CF-44B0-8E66-16BA0D281AF7}" type="sibTrans" cxnId="{193DBC01-4311-46A9-B007-697A1B46A885}">
      <dgm:prSet/>
      <dgm:spPr/>
      <dgm:t>
        <a:bodyPr/>
        <a:lstStyle/>
        <a:p>
          <a:pPr rtl="1"/>
          <a:endParaRPr lang="ar-SA"/>
        </a:p>
      </dgm:t>
    </dgm:pt>
    <dgm:pt modelId="{19F53C7F-9958-4E7E-A86D-27F037DD4BD9}">
      <dgm:prSet phldrT="[نص]" custT="1"/>
      <dgm:spPr/>
      <dgm:t>
        <a:bodyPr/>
        <a:lstStyle/>
        <a:p>
          <a:pPr rtl="1"/>
          <a:r>
            <a:rPr lang="ar-SA" sz="2800" dirty="0" smtClean="0"/>
            <a:t>على هيئة أبو الهول بوجوه أدمية </a:t>
          </a:r>
          <a:endParaRPr lang="ar-SA" sz="2800" dirty="0"/>
        </a:p>
      </dgm:t>
    </dgm:pt>
    <dgm:pt modelId="{70DBAF96-5DCB-4287-ADEE-612E11943419}" type="parTrans" cxnId="{1B4E4853-BE2B-43C8-A9F2-CC3F76D17B4C}">
      <dgm:prSet/>
      <dgm:spPr/>
      <dgm:t>
        <a:bodyPr/>
        <a:lstStyle/>
        <a:p>
          <a:pPr rtl="1"/>
          <a:endParaRPr lang="ar-SA"/>
        </a:p>
      </dgm:t>
    </dgm:pt>
    <dgm:pt modelId="{709AF84E-F01C-4A98-A81A-9A3AEA8EA90B}" type="sibTrans" cxnId="{1B4E4853-BE2B-43C8-A9F2-CC3F76D17B4C}">
      <dgm:prSet/>
      <dgm:spPr/>
      <dgm:t>
        <a:bodyPr/>
        <a:lstStyle/>
        <a:p>
          <a:pPr rtl="1"/>
          <a:endParaRPr lang="ar-SA"/>
        </a:p>
      </dgm:t>
    </dgm:pt>
    <dgm:pt modelId="{8D2EFA29-13E1-4188-91C2-3F78126D903C}">
      <dgm:prSet phldrT="[نص]" custT="1"/>
      <dgm:spPr/>
      <dgm:t>
        <a:bodyPr/>
        <a:lstStyle/>
        <a:p>
          <a:pPr rtl="1"/>
          <a:r>
            <a:rPr lang="ar-SA" sz="2800" dirty="0" smtClean="0"/>
            <a:t>منها اشكال مجنحة </a:t>
          </a:r>
          <a:endParaRPr lang="ar-SA" sz="2800" dirty="0"/>
        </a:p>
      </dgm:t>
    </dgm:pt>
    <dgm:pt modelId="{77F18BE2-B813-464C-955A-03F2B85C0156}" type="parTrans" cxnId="{7052E1AC-688E-408F-8B91-8E50C81E0D8F}">
      <dgm:prSet/>
      <dgm:spPr/>
      <dgm:t>
        <a:bodyPr/>
        <a:lstStyle/>
        <a:p>
          <a:pPr rtl="1"/>
          <a:endParaRPr lang="ar-SA"/>
        </a:p>
      </dgm:t>
    </dgm:pt>
    <dgm:pt modelId="{6339012F-FCE4-4917-B69C-A9458A3CF52E}" type="sibTrans" cxnId="{7052E1AC-688E-408F-8B91-8E50C81E0D8F}">
      <dgm:prSet/>
      <dgm:spPr/>
      <dgm:t>
        <a:bodyPr/>
        <a:lstStyle/>
        <a:p>
          <a:pPr rtl="1"/>
          <a:endParaRPr lang="ar-SA"/>
        </a:p>
      </dgm:t>
    </dgm:pt>
    <dgm:pt modelId="{44768D2C-D358-41CF-BDE8-DC5D708B3955}" type="pres">
      <dgm:prSet presAssocID="{4A38CA7D-C7F7-4871-8854-183DF003CEF9}" presName="compositeShape" presStyleCnt="0">
        <dgm:presLayoutVars>
          <dgm:dir/>
          <dgm:resizeHandles/>
        </dgm:presLayoutVars>
      </dgm:prSet>
      <dgm:spPr/>
    </dgm:pt>
    <dgm:pt modelId="{D544918E-4296-4B02-8835-BF5523DEB089}" type="pres">
      <dgm:prSet presAssocID="{4A38CA7D-C7F7-4871-8854-183DF003CEF9}" presName="pyramid" presStyleLbl="node1" presStyleIdx="0" presStyleCnt="1"/>
      <dgm:spPr/>
    </dgm:pt>
    <dgm:pt modelId="{665970CE-144B-4AEE-A22F-A0BB3307469B}" type="pres">
      <dgm:prSet presAssocID="{4A38CA7D-C7F7-4871-8854-183DF003CEF9}" presName="theList" presStyleCnt="0"/>
      <dgm:spPr/>
    </dgm:pt>
    <dgm:pt modelId="{84E210EC-9F7E-4C79-997F-E4A19D0361BB}" type="pres">
      <dgm:prSet presAssocID="{D22A7EF1-CEB8-42CE-BDA4-79351D52DA21}" presName="aNode" presStyleLbl="fgAcc1" presStyleIdx="0" presStyleCnt="3">
        <dgm:presLayoutVars>
          <dgm:bulletEnabled val="1"/>
        </dgm:presLayoutVars>
      </dgm:prSet>
      <dgm:spPr/>
      <dgm:t>
        <a:bodyPr/>
        <a:lstStyle/>
        <a:p>
          <a:pPr rtl="1"/>
          <a:endParaRPr lang="ar-SA"/>
        </a:p>
      </dgm:t>
    </dgm:pt>
    <dgm:pt modelId="{B3AD8A09-0FEC-4EC9-B5B4-F732C75C55B8}" type="pres">
      <dgm:prSet presAssocID="{D22A7EF1-CEB8-42CE-BDA4-79351D52DA21}" presName="aSpace" presStyleCnt="0"/>
      <dgm:spPr/>
    </dgm:pt>
    <dgm:pt modelId="{A0AD1BB8-606D-4DA8-9451-FAD7EEC32068}" type="pres">
      <dgm:prSet presAssocID="{19F53C7F-9958-4E7E-A86D-27F037DD4BD9}" presName="aNode" presStyleLbl="fgAcc1" presStyleIdx="1" presStyleCnt="3" custScaleX="112074" custScaleY="125228">
        <dgm:presLayoutVars>
          <dgm:bulletEnabled val="1"/>
        </dgm:presLayoutVars>
      </dgm:prSet>
      <dgm:spPr/>
      <dgm:t>
        <a:bodyPr/>
        <a:lstStyle/>
        <a:p>
          <a:pPr rtl="1"/>
          <a:endParaRPr lang="ar-SA"/>
        </a:p>
      </dgm:t>
    </dgm:pt>
    <dgm:pt modelId="{6228391D-4D0B-44D7-90E5-D693A070348E}" type="pres">
      <dgm:prSet presAssocID="{19F53C7F-9958-4E7E-A86D-27F037DD4BD9}" presName="aSpace" presStyleCnt="0"/>
      <dgm:spPr/>
    </dgm:pt>
    <dgm:pt modelId="{EBAAAD6A-0038-4E00-BE3D-5D2062B88620}" type="pres">
      <dgm:prSet presAssocID="{8D2EFA29-13E1-4188-91C2-3F78126D903C}" presName="aNode" presStyleLbl="fgAcc1" presStyleIdx="2" presStyleCnt="3" custScaleX="123553" custScaleY="129830">
        <dgm:presLayoutVars>
          <dgm:bulletEnabled val="1"/>
        </dgm:presLayoutVars>
      </dgm:prSet>
      <dgm:spPr/>
      <dgm:t>
        <a:bodyPr/>
        <a:lstStyle/>
        <a:p>
          <a:pPr rtl="1"/>
          <a:endParaRPr lang="ar-SA"/>
        </a:p>
      </dgm:t>
    </dgm:pt>
    <dgm:pt modelId="{B1361D85-9B0C-43DC-AECB-F0995A32CA6A}" type="pres">
      <dgm:prSet presAssocID="{8D2EFA29-13E1-4188-91C2-3F78126D903C}" presName="aSpace" presStyleCnt="0"/>
      <dgm:spPr/>
    </dgm:pt>
  </dgm:ptLst>
  <dgm:cxnLst>
    <dgm:cxn modelId="{7052E1AC-688E-408F-8B91-8E50C81E0D8F}" srcId="{4A38CA7D-C7F7-4871-8854-183DF003CEF9}" destId="{8D2EFA29-13E1-4188-91C2-3F78126D903C}" srcOrd="2" destOrd="0" parTransId="{77F18BE2-B813-464C-955A-03F2B85C0156}" sibTransId="{6339012F-FCE4-4917-B69C-A9458A3CF52E}"/>
    <dgm:cxn modelId="{1B4E4853-BE2B-43C8-A9F2-CC3F76D17B4C}" srcId="{4A38CA7D-C7F7-4871-8854-183DF003CEF9}" destId="{19F53C7F-9958-4E7E-A86D-27F037DD4BD9}" srcOrd="1" destOrd="0" parTransId="{70DBAF96-5DCB-4287-ADEE-612E11943419}" sibTransId="{709AF84E-F01C-4A98-A81A-9A3AEA8EA90B}"/>
    <dgm:cxn modelId="{9BAD4579-54D8-4E12-B23D-4700B46220B7}" type="presOf" srcId="{19F53C7F-9958-4E7E-A86D-27F037DD4BD9}" destId="{A0AD1BB8-606D-4DA8-9451-FAD7EEC32068}" srcOrd="0" destOrd="0" presId="urn:microsoft.com/office/officeart/2005/8/layout/pyramid2"/>
    <dgm:cxn modelId="{193DBC01-4311-46A9-B007-697A1B46A885}" srcId="{4A38CA7D-C7F7-4871-8854-183DF003CEF9}" destId="{D22A7EF1-CEB8-42CE-BDA4-79351D52DA21}" srcOrd="0" destOrd="0" parTransId="{AE0684B0-FE70-47EE-A5CD-31BFC3CA2FB4}" sibTransId="{7F1B774C-90CF-44B0-8E66-16BA0D281AF7}"/>
    <dgm:cxn modelId="{C781E4F3-C072-4674-9CA2-C55388C45B30}" type="presOf" srcId="{D22A7EF1-CEB8-42CE-BDA4-79351D52DA21}" destId="{84E210EC-9F7E-4C79-997F-E4A19D0361BB}" srcOrd="0" destOrd="0" presId="urn:microsoft.com/office/officeart/2005/8/layout/pyramid2"/>
    <dgm:cxn modelId="{4A13920D-4A16-435F-8439-7BAE3E3E077C}" type="presOf" srcId="{4A38CA7D-C7F7-4871-8854-183DF003CEF9}" destId="{44768D2C-D358-41CF-BDE8-DC5D708B3955}" srcOrd="0" destOrd="0" presId="urn:microsoft.com/office/officeart/2005/8/layout/pyramid2"/>
    <dgm:cxn modelId="{498CC964-5A53-49F0-A39A-D0CD034024EC}" type="presOf" srcId="{8D2EFA29-13E1-4188-91C2-3F78126D903C}" destId="{EBAAAD6A-0038-4E00-BE3D-5D2062B88620}" srcOrd="0" destOrd="0" presId="urn:microsoft.com/office/officeart/2005/8/layout/pyramid2"/>
    <dgm:cxn modelId="{BDCB0DA3-DF03-4C11-A7D7-6F429DF02606}" type="presParOf" srcId="{44768D2C-D358-41CF-BDE8-DC5D708B3955}" destId="{D544918E-4296-4B02-8835-BF5523DEB089}" srcOrd="0" destOrd="0" presId="urn:microsoft.com/office/officeart/2005/8/layout/pyramid2"/>
    <dgm:cxn modelId="{447FA74A-A162-4FAF-B8B4-85838D68D157}" type="presParOf" srcId="{44768D2C-D358-41CF-BDE8-DC5D708B3955}" destId="{665970CE-144B-4AEE-A22F-A0BB3307469B}" srcOrd="1" destOrd="0" presId="urn:microsoft.com/office/officeart/2005/8/layout/pyramid2"/>
    <dgm:cxn modelId="{93CC0204-8E8D-4648-A725-DFCCF120692A}" type="presParOf" srcId="{665970CE-144B-4AEE-A22F-A0BB3307469B}" destId="{84E210EC-9F7E-4C79-997F-E4A19D0361BB}" srcOrd="0" destOrd="0" presId="urn:microsoft.com/office/officeart/2005/8/layout/pyramid2"/>
    <dgm:cxn modelId="{592CAA23-72AB-457C-A02B-3D2E5FA9CCA9}" type="presParOf" srcId="{665970CE-144B-4AEE-A22F-A0BB3307469B}" destId="{B3AD8A09-0FEC-4EC9-B5B4-F732C75C55B8}" srcOrd="1" destOrd="0" presId="urn:microsoft.com/office/officeart/2005/8/layout/pyramid2"/>
    <dgm:cxn modelId="{48B745C3-4A5A-4AFE-9198-32F372376174}" type="presParOf" srcId="{665970CE-144B-4AEE-A22F-A0BB3307469B}" destId="{A0AD1BB8-606D-4DA8-9451-FAD7EEC32068}" srcOrd="2" destOrd="0" presId="urn:microsoft.com/office/officeart/2005/8/layout/pyramid2"/>
    <dgm:cxn modelId="{9272BE56-B23D-4AC2-8815-A8D6269D9B6D}" type="presParOf" srcId="{665970CE-144B-4AEE-A22F-A0BB3307469B}" destId="{6228391D-4D0B-44D7-90E5-D693A070348E}" srcOrd="3" destOrd="0" presId="urn:microsoft.com/office/officeart/2005/8/layout/pyramid2"/>
    <dgm:cxn modelId="{83D8DC58-7938-405D-B186-6F8B41D65D8D}" type="presParOf" srcId="{665970CE-144B-4AEE-A22F-A0BB3307469B}" destId="{EBAAAD6A-0038-4E00-BE3D-5D2062B88620}" srcOrd="4" destOrd="0" presId="urn:microsoft.com/office/officeart/2005/8/layout/pyramid2"/>
    <dgm:cxn modelId="{42F8239C-4C87-4F41-9E53-CA80711FCD16}" type="presParOf" srcId="{665970CE-144B-4AEE-A22F-A0BB3307469B}" destId="{B1361D85-9B0C-43DC-AECB-F0995A32CA6A}" srcOrd="5" destOrd="0" presId="urn:microsoft.com/office/officeart/2005/8/layout/pyramid2"/>
  </dgm:cxnLst>
  <dgm:bg>
    <a:solidFill>
      <a:schemeClr val="accent5">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BD073E1-6BFB-42D3-8B7D-C8CAC13B7FBB}" type="doc">
      <dgm:prSet loTypeId="urn:microsoft.com/office/officeart/2005/8/layout/hList3" loCatId="list" qsTypeId="urn:microsoft.com/office/officeart/2005/8/quickstyle/3d1" qsCatId="3D" csTypeId="urn:microsoft.com/office/officeart/2005/8/colors/accent1_2" csCatId="accent1" phldr="1"/>
      <dgm:spPr/>
      <dgm:t>
        <a:bodyPr/>
        <a:lstStyle/>
        <a:p>
          <a:pPr rtl="1"/>
          <a:endParaRPr lang="ar-SA"/>
        </a:p>
      </dgm:t>
    </dgm:pt>
    <dgm:pt modelId="{E9DF320B-B94F-40C6-8568-77B07AADC32C}">
      <dgm:prSet phldrT="[نص]" custT="1"/>
      <dgm:spPr/>
      <dgm:t>
        <a:bodyPr/>
        <a:lstStyle/>
        <a:p>
          <a:pPr rtl="1"/>
          <a:endParaRPr lang="ar-SA" sz="4000" dirty="0">
            <a:solidFill>
              <a:schemeClr val="accent6">
                <a:lumMod val="75000"/>
              </a:schemeClr>
            </a:solidFill>
          </a:endParaRPr>
        </a:p>
      </dgm:t>
    </dgm:pt>
    <dgm:pt modelId="{C7C16533-2A1B-4A6D-A42C-35F8B0F3D090}" type="parTrans" cxnId="{11A04846-ED37-4CF8-9F4D-1603F53F0DBF}">
      <dgm:prSet/>
      <dgm:spPr/>
      <dgm:t>
        <a:bodyPr/>
        <a:lstStyle/>
        <a:p>
          <a:pPr rtl="1"/>
          <a:endParaRPr lang="ar-SA"/>
        </a:p>
      </dgm:t>
    </dgm:pt>
    <dgm:pt modelId="{85A461FC-5372-4EC2-99B9-A670ED12A015}" type="sibTrans" cxnId="{11A04846-ED37-4CF8-9F4D-1603F53F0DBF}">
      <dgm:prSet/>
      <dgm:spPr/>
      <dgm:t>
        <a:bodyPr/>
        <a:lstStyle/>
        <a:p>
          <a:pPr rtl="1"/>
          <a:endParaRPr lang="ar-SA"/>
        </a:p>
      </dgm:t>
    </dgm:pt>
    <dgm:pt modelId="{0550A322-810A-423C-B22B-CDE65EE12071}">
      <dgm:prSet phldrT="[نص]" custT="1"/>
      <dgm:spPr/>
      <dgm:t>
        <a:bodyPr/>
        <a:lstStyle/>
        <a:p>
          <a:pPr rtl="1"/>
          <a:r>
            <a:rPr lang="ar-SA" sz="2800" dirty="0" smtClean="0">
              <a:latin typeface="Arial" panose="020B0604020202020204" pitchFamily="34" charset="0"/>
              <a:cs typeface="Arial" panose="020B0604020202020204" pitchFamily="34" charset="0"/>
            </a:rPr>
            <a:t>وبعظها كان يفترض فيها أنها كانت  قائمة عند مداخل المعابد أو القصور للحماية والبعض الاخر يفترض أنها تمثل بعض الالهة </a:t>
          </a:r>
          <a:endParaRPr lang="ar-SA" sz="2800" dirty="0">
            <a:latin typeface="Arial" panose="020B0604020202020204" pitchFamily="34" charset="0"/>
            <a:cs typeface="Arial" panose="020B0604020202020204" pitchFamily="34" charset="0"/>
          </a:endParaRPr>
        </a:p>
      </dgm:t>
    </dgm:pt>
    <dgm:pt modelId="{D2F0B4C3-E620-45BD-B893-44D492B86AA8}" type="parTrans" cxnId="{74F7C056-6EAA-4172-9C63-9628151DE333}">
      <dgm:prSet/>
      <dgm:spPr/>
      <dgm:t>
        <a:bodyPr/>
        <a:lstStyle/>
        <a:p>
          <a:pPr rtl="1"/>
          <a:endParaRPr lang="ar-SA"/>
        </a:p>
      </dgm:t>
    </dgm:pt>
    <dgm:pt modelId="{CE9FE227-9D2A-4367-97DA-E9CC2C02FA2E}" type="sibTrans" cxnId="{74F7C056-6EAA-4172-9C63-9628151DE333}">
      <dgm:prSet/>
      <dgm:spPr/>
      <dgm:t>
        <a:bodyPr/>
        <a:lstStyle/>
        <a:p>
          <a:pPr rtl="1"/>
          <a:endParaRPr lang="ar-SA"/>
        </a:p>
      </dgm:t>
    </dgm:pt>
    <dgm:pt modelId="{DFB1DE5C-8433-45CD-A216-2BCDA9C1CAFF}">
      <dgm:prSet phldrT="[نص]" custT="1"/>
      <dgm:spPr/>
      <dgm:t>
        <a:bodyPr/>
        <a:lstStyle/>
        <a:p>
          <a:pPr rtl="1"/>
          <a:endParaRPr lang="ar-SA" sz="4000" dirty="0">
            <a:solidFill>
              <a:schemeClr val="accent5">
                <a:lumMod val="50000"/>
              </a:schemeClr>
            </a:solidFill>
            <a:latin typeface="Arial" panose="020B0604020202020204" pitchFamily="34" charset="0"/>
            <a:cs typeface="Arial" panose="020B0604020202020204" pitchFamily="34" charset="0"/>
          </a:endParaRPr>
        </a:p>
      </dgm:t>
    </dgm:pt>
    <dgm:pt modelId="{51C9B756-2FF6-4176-8869-9CF6009995E7}" type="parTrans" cxnId="{2A58C098-D0B8-432F-95BF-55ABC1832B0D}">
      <dgm:prSet/>
      <dgm:spPr/>
      <dgm:t>
        <a:bodyPr/>
        <a:lstStyle/>
        <a:p>
          <a:pPr rtl="1"/>
          <a:endParaRPr lang="ar-SA"/>
        </a:p>
      </dgm:t>
    </dgm:pt>
    <dgm:pt modelId="{AD66984B-7749-47BC-A659-372D69AD47CA}" type="sibTrans" cxnId="{2A58C098-D0B8-432F-95BF-55ABC1832B0D}">
      <dgm:prSet/>
      <dgm:spPr/>
      <dgm:t>
        <a:bodyPr/>
        <a:lstStyle/>
        <a:p>
          <a:pPr rtl="1"/>
          <a:endParaRPr lang="ar-SA"/>
        </a:p>
      </dgm:t>
    </dgm:pt>
    <dgm:pt modelId="{262F932A-54D0-47F5-A1CC-131B1F83F020}" type="pres">
      <dgm:prSet presAssocID="{ABD073E1-6BFB-42D3-8B7D-C8CAC13B7FBB}" presName="composite" presStyleCnt="0">
        <dgm:presLayoutVars>
          <dgm:chMax val="1"/>
          <dgm:dir/>
          <dgm:resizeHandles val="exact"/>
        </dgm:presLayoutVars>
      </dgm:prSet>
      <dgm:spPr/>
      <dgm:t>
        <a:bodyPr/>
        <a:lstStyle/>
        <a:p>
          <a:pPr rtl="1"/>
          <a:endParaRPr lang="ar-SA"/>
        </a:p>
      </dgm:t>
    </dgm:pt>
    <dgm:pt modelId="{6C84C166-D48D-4B98-AA38-E9E953C1E1A9}" type="pres">
      <dgm:prSet presAssocID="{E9DF320B-B94F-40C6-8568-77B07AADC32C}" presName="roof" presStyleLbl="dkBgShp" presStyleIdx="0" presStyleCnt="2"/>
      <dgm:spPr/>
      <dgm:t>
        <a:bodyPr/>
        <a:lstStyle/>
        <a:p>
          <a:pPr rtl="1"/>
          <a:endParaRPr lang="ar-SA"/>
        </a:p>
      </dgm:t>
    </dgm:pt>
    <dgm:pt modelId="{EFB1AD88-4C29-4097-A57B-9678548C8C84}" type="pres">
      <dgm:prSet presAssocID="{E9DF320B-B94F-40C6-8568-77B07AADC32C}" presName="pillars" presStyleCnt="0"/>
      <dgm:spPr/>
      <dgm:t>
        <a:bodyPr/>
        <a:lstStyle/>
        <a:p>
          <a:pPr rtl="1"/>
          <a:endParaRPr lang="ar-SA"/>
        </a:p>
      </dgm:t>
    </dgm:pt>
    <dgm:pt modelId="{84550D38-2319-445A-831B-6B3570733FC7}" type="pres">
      <dgm:prSet presAssocID="{E9DF320B-B94F-40C6-8568-77B07AADC32C}" presName="pillar1" presStyleLbl="node1" presStyleIdx="0" presStyleCnt="1" custScaleY="125239">
        <dgm:presLayoutVars>
          <dgm:bulletEnabled val="1"/>
        </dgm:presLayoutVars>
      </dgm:prSet>
      <dgm:spPr/>
      <dgm:t>
        <a:bodyPr/>
        <a:lstStyle/>
        <a:p>
          <a:pPr rtl="1"/>
          <a:endParaRPr lang="ar-SA"/>
        </a:p>
      </dgm:t>
    </dgm:pt>
    <dgm:pt modelId="{7B4AA8A8-D423-4762-B39B-0AAF25CD6407}" type="pres">
      <dgm:prSet presAssocID="{E9DF320B-B94F-40C6-8568-77B07AADC32C}" presName="base" presStyleLbl="dkBgShp" presStyleIdx="1" presStyleCnt="2"/>
      <dgm:spPr/>
      <dgm:t>
        <a:bodyPr/>
        <a:lstStyle/>
        <a:p>
          <a:pPr rtl="1"/>
          <a:endParaRPr lang="ar-SA"/>
        </a:p>
      </dgm:t>
    </dgm:pt>
  </dgm:ptLst>
  <dgm:cxnLst>
    <dgm:cxn modelId="{74F7C056-6EAA-4172-9C63-9628151DE333}" srcId="{E9DF320B-B94F-40C6-8568-77B07AADC32C}" destId="{0550A322-810A-423C-B22B-CDE65EE12071}" srcOrd="0" destOrd="0" parTransId="{D2F0B4C3-E620-45BD-B893-44D492B86AA8}" sibTransId="{CE9FE227-9D2A-4367-97DA-E9CC2C02FA2E}"/>
    <dgm:cxn modelId="{11A04846-ED37-4CF8-9F4D-1603F53F0DBF}" srcId="{ABD073E1-6BFB-42D3-8B7D-C8CAC13B7FBB}" destId="{E9DF320B-B94F-40C6-8568-77B07AADC32C}" srcOrd="0" destOrd="0" parTransId="{C7C16533-2A1B-4A6D-A42C-35F8B0F3D090}" sibTransId="{85A461FC-5372-4EC2-99B9-A670ED12A015}"/>
    <dgm:cxn modelId="{A9EBE7EE-AD74-479B-900F-3AA840EEE9CA}" type="presOf" srcId="{0550A322-810A-423C-B22B-CDE65EE12071}" destId="{84550D38-2319-445A-831B-6B3570733FC7}" srcOrd="0" destOrd="0" presId="urn:microsoft.com/office/officeart/2005/8/layout/hList3"/>
    <dgm:cxn modelId="{A7C2BD38-E323-4FB6-8253-55A31AE568FB}" type="presOf" srcId="{ABD073E1-6BFB-42D3-8B7D-C8CAC13B7FBB}" destId="{262F932A-54D0-47F5-A1CC-131B1F83F020}" srcOrd="0" destOrd="0" presId="urn:microsoft.com/office/officeart/2005/8/layout/hList3"/>
    <dgm:cxn modelId="{2A58C098-D0B8-432F-95BF-55ABC1832B0D}" srcId="{ABD073E1-6BFB-42D3-8B7D-C8CAC13B7FBB}" destId="{DFB1DE5C-8433-45CD-A216-2BCDA9C1CAFF}" srcOrd="1" destOrd="0" parTransId="{51C9B756-2FF6-4176-8869-9CF6009995E7}" sibTransId="{AD66984B-7749-47BC-A659-372D69AD47CA}"/>
    <dgm:cxn modelId="{2049E29B-237C-45DA-B4DE-EE3B4F9954EC}" type="presOf" srcId="{E9DF320B-B94F-40C6-8568-77B07AADC32C}" destId="{6C84C166-D48D-4B98-AA38-E9E953C1E1A9}" srcOrd="0" destOrd="0" presId="urn:microsoft.com/office/officeart/2005/8/layout/hList3"/>
    <dgm:cxn modelId="{5A91A423-0989-4A0B-B324-B8D8BAE04148}" type="presParOf" srcId="{262F932A-54D0-47F5-A1CC-131B1F83F020}" destId="{6C84C166-D48D-4B98-AA38-E9E953C1E1A9}" srcOrd="0" destOrd="0" presId="urn:microsoft.com/office/officeart/2005/8/layout/hList3"/>
    <dgm:cxn modelId="{5CF2B9D7-1843-451C-9F54-999D89EE9E84}" type="presParOf" srcId="{262F932A-54D0-47F5-A1CC-131B1F83F020}" destId="{EFB1AD88-4C29-4097-A57B-9678548C8C84}" srcOrd="1" destOrd="0" presId="urn:microsoft.com/office/officeart/2005/8/layout/hList3"/>
    <dgm:cxn modelId="{100A66EE-CBDB-4E5E-B6BB-EB75FA3F1B08}" type="presParOf" srcId="{EFB1AD88-4C29-4097-A57B-9678548C8C84}" destId="{84550D38-2319-445A-831B-6B3570733FC7}" srcOrd="0" destOrd="0" presId="urn:microsoft.com/office/officeart/2005/8/layout/hList3"/>
    <dgm:cxn modelId="{A3828E70-1AE1-4532-BEC3-1540726144FB}" type="presParOf" srcId="{262F932A-54D0-47F5-A1CC-131B1F83F020}" destId="{7B4AA8A8-D423-4762-B39B-0AAF25CD6407}" srcOrd="2" destOrd="0" presId="urn:microsoft.com/office/officeart/2005/8/layout/hList3"/>
  </dgm:cxnLst>
  <dgm:bg>
    <a:solidFill>
      <a:schemeClr val="accent4">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583B5-95B6-4B39-BB2B-69A15F1C45E8}">
      <dsp:nvSpPr>
        <dsp:cNvPr id="0" name=""/>
        <dsp:cNvSpPr/>
      </dsp:nvSpPr>
      <dsp:spPr>
        <a:xfrm rot="5400000">
          <a:off x="-145393" y="790476"/>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FD38C-8A54-47E9-A9E6-F851C08893F6}">
      <dsp:nvSpPr>
        <dsp:cNvPr id="0" name=""/>
        <dsp:cNvSpPr/>
      </dsp:nvSpPr>
      <dsp:spPr>
        <a:xfrm>
          <a:off x="66144" y="185564"/>
          <a:ext cx="1263431"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اصلهم</a:t>
          </a:r>
          <a:endParaRPr lang="ar-SA" sz="2000" kern="1200" dirty="0"/>
        </a:p>
      </dsp:txBody>
      <dsp:txXfrm>
        <a:off x="88347" y="207767"/>
        <a:ext cx="1219025" cy="713652"/>
      </dsp:txXfrm>
    </dsp:sp>
    <dsp:sp modelId="{64311532-7697-4A4A-81F3-563B33947DD9}">
      <dsp:nvSpPr>
        <dsp:cNvPr id="0" name=""/>
        <dsp:cNvSpPr/>
      </dsp:nvSpPr>
      <dsp:spPr>
        <a:xfrm rot="5400000">
          <a:off x="-145393" y="1738049"/>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2F7239-AB27-44AC-98AA-5E960BE1A166}">
      <dsp:nvSpPr>
        <dsp:cNvPr id="0" name=""/>
        <dsp:cNvSpPr/>
      </dsp:nvSpPr>
      <dsp:spPr>
        <a:xfrm>
          <a:off x="464" y="1133138"/>
          <a:ext cx="1394790"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الاجتماعية (الاسرة)</a:t>
          </a:r>
          <a:endParaRPr lang="ar-SA" sz="2000" kern="1200" dirty="0"/>
        </a:p>
      </dsp:txBody>
      <dsp:txXfrm>
        <a:off x="22667" y="1155341"/>
        <a:ext cx="1350384" cy="713652"/>
      </dsp:txXfrm>
    </dsp:sp>
    <dsp:sp modelId="{21035886-CEB7-46E1-BCEA-8A73E5821633}">
      <dsp:nvSpPr>
        <dsp:cNvPr id="0" name=""/>
        <dsp:cNvSpPr/>
      </dsp:nvSpPr>
      <dsp:spPr>
        <a:xfrm>
          <a:off x="328393" y="2211836"/>
          <a:ext cx="1736480"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DA1902-5ABB-44ED-B271-E214280F2144}">
      <dsp:nvSpPr>
        <dsp:cNvPr id="0" name=""/>
        <dsp:cNvSpPr/>
      </dsp:nvSpPr>
      <dsp:spPr>
        <a:xfrm>
          <a:off x="66144" y="2080712"/>
          <a:ext cx="1263431"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السياسية </a:t>
          </a:r>
          <a:endParaRPr lang="ar-SA" sz="2000" kern="1200" dirty="0"/>
        </a:p>
      </dsp:txBody>
      <dsp:txXfrm>
        <a:off x="88347" y="2102915"/>
        <a:ext cx="1219025" cy="713652"/>
      </dsp:txXfrm>
    </dsp:sp>
    <dsp:sp modelId="{1677462C-68DD-4823-A175-AAA0C465DEAD}">
      <dsp:nvSpPr>
        <dsp:cNvPr id="0" name=""/>
        <dsp:cNvSpPr/>
      </dsp:nvSpPr>
      <dsp:spPr>
        <a:xfrm rot="16200000">
          <a:off x="1600649" y="1738049"/>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019157-5EB8-4022-AFC4-B5B8E142C207}">
      <dsp:nvSpPr>
        <dsp:cNvPr id="0" name=""/>
        <dsp:cNvSpPr/>
      </dsp:nvSpPr>
      <dsp:spPr>
        <a:xfrm>
          <a:off x="1812187" y="2080712"/>
          <a:ext cx="1263431"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العسكرية</a:t>
          </a:r>
          <a:endParaRPr lang="ar-SA" sz="2000" kern="1200" dirty="0"/>
        </a:p>
      </dsp:txBody>
      <dsp:txXfrm>
        <a:off x="1834390" y="2102915"/>
        <a:ext cx="1219025" cy="713652"/>
      </dsp:txXfrm>
    </dsp:sp>
    <dsp:sp modelId="{0C2807B1-154C-4E33-8FC8-F57F4D2E5D17}">
      <dsp:nvSpPr>
        <dsp:cNvPr id="0" name=""/>
        <dsp:cNvSpPr/>
      </dsp:nvSpPr>
      <dsp:spPr>
        <a:xfrm rot="16200000">
          <a:off x="1600649" y="790476"/>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35412D-EC55-4733-8BAB-12D6F2D79D7D}">
      <dsp:nvSpPr>
        <dsp:cNvPr id="0" name=""/>
        <dsp:cNvSpPr/>
      </dsp:nvSpPr>
      <dsp:spPr>
        <a:xfrm>
          <a:off x="1814386" y="1133138"/>
          <a:ext cx="1259034"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الدنية </a:t>
          </a:r>
          <a:endParaRPr lang="ar-SA" sz="2000" kern="1200" dirty="0"/>
        </a:p>
      </dsp:txBody>
      <dsp:txXfrm>
        <a:off x="1836589" y="1155341"/>
        <a:ext cx="1214628" cy="713652"/>
      </dsp:txXfrm>
    </dsp:sp>
    <dsp:sp modelId="{310D0236-211C-4541-8681-C61350EB733C}">
      <dsp:nvSpPr>
        <dsp:cNvPr id="0" name=""/>
        <dsp:cNvSpPr/>
      </dsp:nvSpPr>
      <dsp:spPr>
        <a:xfrm>
          <a:off x="2074436" y="316689"/>
          <a:ext cx="167080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0C9FC4-579C-4FBE-8B19-9B0491F34EC5}">
      <dsp:nvSpPr>
        <dsp:cNvPr id="0" name=""/>
        <dsp:cNvSpPr/>
      </dsp:nvSpPr>
      <dsp:spPr>
        <a:xfrm>
          <a:off x="1812187" y="185564"/>
          <a:ext cx="1263431"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الاقتصادية </a:t>
          </a:r>
          <a:endParaRPr lang="ar-SA" sz="2000" kern="1200" dirty="0"/>
        </a:p>
      </dsp:txBody>
      <dsp:txXfrm>
        <a:off x="1834390" y="207767"/>
        <a:ext cx="1219025" cy="713652"/>
      </dsp:txXfrm>
    </dsp:sp>
    <dsp:sp modelId="{7C8075A9-3110-4B13-BFDE-90CA76C72DFD}">
      <dsp:nvSpPr>
        <dsp:cNvPr id="0" name=""/>
        <dsp:cNvSpPr/>
      </dsp:nvSpPr>
      <dsp:spPr>
        <a:xfrm>
          <a:off x="3492551" y="185564"/>
          <a:ext cx="1263431" cy="75805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العلوم والفنون </a:t>
          </a:r>
          <a:endParaRPr lang="ar-SA" sz="2000" kern="1200" dirty="0"/>
        </a:p>
      </dsp:txBody>
      <dsp:txXfrm>
        <a:off x="3514754" y="207767"/>
        <a:ext cx="1219025" cy="713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69A5B-C8FB-4D68-BCAC-F31C886D7318}">
      <dsp:nvSpPr>
        <dsp:cNvPr id="0" name=""/>
        <dsp:cNvSpPr/>
      </dsp:nvSpPr>
      <dsp:spPr>
        <a:xfrm>
          <a:off x="1670407" y="0"/>
          <a:ext cx="4630737" cy="4630737"/>
        </a:xfrm>
        <a:prstGeom prst="triangle">
          <a:avLst/>
        </a:prstGeom>
        <a:solidFill>
          <a:schemeClr val="accent1">
            <a:hueOff val="0"/>
            <a:satOff val="0"/>
            <a:lumOff val="0"/>
            <a:alphaOff val="0"/>
          </a:schemeClr>
        </a:solidFill>
        <a:ln w="38100" cap="flat" cmpd="sng" algn="ctr">
          <a:no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sp>
    <dsp:sp modelId="{B4E7A889-8CB9-453D-B6C7-E52B7212C8B0}">
      <dsp:nvSpPr>
        <dsp:cNvPr id="0" name=""/>
        <dsp:cNvSpPr/>
      </dsp:nvSpPr>
      <dsp:spPr>
        <a:xfrm>
          <a:off x="3985776" y="465560"/>
          <a:ext cx="3009979" cy="1096182"/>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ar-SA" sz="4700" kern="1200" dirty="0" smtClean="0"/>
            <a:t>الزراعة </a:t>
          </a:r>
          <a:endParaRPr lang="ar-SA" sz="4700" kern="1200" dirty="0"/>
        </a:p>
      </dsp:txBody>
      <dsp:txXfrm>
        <a:off x="4039287" y="519071"/>
        <a:ext cx="2902957" cy="989160"/>
      </dsp:txXfrm>
    </dsp:sp>
    <dsp:sp modelId="{C2A3FC52-5AF8-4DC4-8F08-358DC169CA1B}">
      <dsp:nvSpPr>
        <dsp:cNvPr id="0" name=""/>
        <dsp:cNvSpPr/>
      </dsp:nvSpPr>
      <dsp:spPr>
        <a:xfrm>
          <a:off x="3985776" y="1698765"/>
          <a:ext cx="3009979" cy="1096182"/>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ar-SA" sz="4700" kern="1200" dirty="0" smtClean="0"/>
            <a:t>التجارة </a:t>
          </a:r>
          <a:endParaRPr lang="ar-SA" sz="4700" kern="1200" dirty="0"/>
        </a:p>
      </dsp:txBody>
      <dsp:txXfrm>
        <a:off x="4039287" y="1752276"/>
        <a:ext cx="2902957" cy="989160"/>
      </dsp:txXfrm>
    </dsp:sp>
    <dsp:sp modelId="{02B4AE38-31A6-4EFE-88D0-4831E94B7706}">
      <dsp:nvSpPr>
        <dsp:cNvPr id="0" name=""/>
        <dsp:cNvSpPr/>
      </dsp:nvSpPr>
      <dsp:spPr>
        <a:xfrm>
          <a:off x="3985776" y="2931971"/>
          <a:ext cx="3009979" cy="1096182"/>
        </a:xfrm>
        <a:prstGeom prst="round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ar-SA" sz="4700" kern="1200" dirty="0" smtClean="0"/>
            <a:t>الصناعة </a:t>
          </a:r>
          <a:endParaRPr lang="ar-SA" sz="4700" kern="1200" dirty="0"/>
        </a:p>
      </dsp:txBody>
      <dsp:txXfrm>
        <a:off x="4039287" y="2985482"/>
        <a:ext cx="2902957" cy="989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11FE4-F8DC-4847-B9B6-FD938217268D}">
      <dsp:nvSpPr>
        <dsp:cNvPr id="0" name=""/>
        <dsp:cNvSpPr/>
      </dsp:nvSpPr>
      <dsp:spPr>
        <a:xfrm>
          <a:off x="4115786" y="1036218"/>
          <a:ext cx="217441" cy="952601"/>
        </a:xfrm>
        <a:custGeom>
          <a:avLst/>
          <a:gdLst/>
          <a:ahLst/>
          <a:cxnLst/>
          <a:rect l="0" t="0" r="0" b="0"/>
          <a:pathLst>
            <a:path>
              <a:moveTo>
                <a:pt x="217441" y="0"/>
              </a:moveTo>
              <a:lnTo>
                <a:pt x="217441" y="952601"/>
              </a:lnTo>
              <a:lnTo>
                <a:pt x="0" y="952601"/>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B17D5F-14DA-455E-85B7-F2F9AF242197}">
      <dsp:nvSpPr>
        <dsp:cNvPr id="0" name=""/>
        <dsp:cNvSpPr/>
      </dsp:nvSpPr>
      <dsp:spPr>
        <a:xfrm>
          <a:off x="4333228" y="1036218"/>
          <a:ext cx="2854356" cy="1905202"/>
        </a:xfrm>
        <a:custGeom>
          <a:avLst/>
          <a:gdLst/>
          <a:ahLst/>
          <a:cxnLst/>
          <a:rect l="0" t="0" r="0" b="0"/>
          <a:pathLst>
            <a:path>
              <a:moveTo>
                <a:pt x="0" y="0"/>
              </a:moveTo>
              <a:lnTo>
                <a:pt x="0" y="1687761"/>
              </a:lnTo>
              <a:lnTo>
                <a:pt x="2854356" y="1687761"/>
              </a:lnTo>
              <a:lnTo>
                <a:pt x="2854356" y="1905202"/>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752D9F-DA7F-4CEC-8BA1-79FAE9389E45}">
      <dsp:nvSpPr>
        <dsp:cNvPr id="0" name=""/>
        <dsp:cNvSpPr/>
      </dsp:nvSpPr>
      <dsp:spPr>
        <a:xfrm>
          <a:off x="4287508" y="1036218"/>
          <a:ext cx="91440" cy="1905202"/>
        </a:xfrm>
        <a:custGeom>
          <a:avLst/>
          <a:gdLst/>
          <a:ahLst/>
          <a:cxnLst/>
          <a:rect l="0" t="0" r="0" b="0"/>
          <a:pathLst>
            <a:path>
              <a:moveTo>
                <a:pt x="45720" y="0"/>
              </a:moveTo>
              <a:lnTo>
                <a:pt x="45720" y="1687761"/>
              </a:lnTo>
              <a:lnTo>
                <a:pt x="86205" y="1687761"/>
              </a:lnTo>
              <a:lnTo>
                <a:pt x="86205" y="1905202"/>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CDC795-8265-44EF-BC98-1A228C08D7AC}">
      <dsp:nvSpPr>
        <dsp:cNvPr id="0" name=""/>
        <dsp:cNvSpPr/>
      </dsp:nvSpPr>
      <dsp:spPr>
        <a:xfrm>
          <a:off x="1519357" y="1036218"/>
          <a:ext cx="2813870" cy="1905202"/>
        </a:xfrm>
        <a:custGeom>
          <a:avLst/>
          <a:gdLst/>
          <a:ahLst/>
          <a:cxnLst/>
          <a:rect l="0" t="0" r="0" b="0"/>
          <a:pathLst>
            <a:path>
              <a:moveTo>
                <a:pt x="2813870" y="0"/>
              </a:moveTo>
              <a:lnTo>
                <a:pt x="2813870" y="1687761"/>
              </a:lnTo>
              <a:lnTo>
                <a:pt x="0" y="1687761"/>
              </a:lnTo>
              <a:lnTo>
                <a:pt x="0" y="1905202"/>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285E1-F381-4AFB-8160-F43A2136DA55}">
      <dsp:nvSpPr>
        <dsp:cNvPr id="0" name=""/>
        <dsp:cNvSpPr/>
      </dsp:nvSpPr>
      <dsp:spPr>
        <a:xfrm>
          <a:off x="2810888" y="782"/>
          <a:ext cx="3044679" cy="1035436"/>
        </a:xfrm>
        <a:prstGeom prst="rect">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العلوم والفنون </a:t>
          </a:r>
          <a:endParaRPr lang="ar-SA" sz="3200" kern="1200" dirty="0"/>
        </a:p>
      </dsp:txBody>
      <dsp:txXfrm>
        <a:off x="2810888" y="782"/>
        <a:ext cx="3044679" cy="1035436"/>
      </dsp:txXfrm>
    </dsp:sp>
    <dsp:sp modelId="{A52E2199-F0AA-4775-92FA-B480D1D5BD0B}">
      <dsp:nvSpPr>
        <dsp:cNvPr id="0" name=""/>
        <dsp:cNvSpPr/>
      </dsp:nvSpPr>
      <dsp:spPr>
        <a:xfrm>
          <a:off x="290874" y="2941421"/>
          <a:ext cx="2456965" cy="1035436"/>
        </a:xfrm>
        <a:prstGeom prst="rect">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الروايات والقصص القصيرة </a:t>
          </a:r>
          <a:endParaRPr lang="ar-SA" sz="3200" kern="1200" dirty="0"/>
        </a:p>
      </dsp:txBody>
      <dsp:txXfrm>
        <a:off x="290874" y="2941421"/>
        <a:ext cx="2456965" cy="1035436"/>
      </dsp:txXfrm>
    </dsp:sp>
    <dsp:sp modelId="{1046086B-11AB-48A4-8614-F37B710D33FA}">
      <dsp:nvSpPr>
        <dsp:cNvPr id="0" name=""/>
        <dsp:cNvSpPr/>
      </dsp:nvSpPr>
      <dsp:spPr>
        <a:xfrm>
          <a:off x="3182723" y="2941421"/>
          <a:ext cx="2381979" cy="1035436"/>
        </a:xfrm>
        <a:prstGeom prst="rect">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الكتابة </a:t>
          </a:r>
          <a:endParaRPr lang="ar-SA" sz="3200" kern="1200" dirty="0"/>
        </a:p>
      </dsp:txBody>
      <dsp:txXfrm>
        <a:off x="3182723" y="2941421"/>
        <a:ext cx="2381979" cy="1035436"/>
      </dsp:txXfrm>
    </dsp:sp>
    <dsp:sp modelId="{4FC44C78-5821-4255-B449-8F910E33C8F3}">
      <dsp:nvSpPr>
        <dsp:cNvPr id="0" name=""/>
        <dsp:cNvSpPr/>
      </dsp:nvSpPr>
      <dsp:spPr>
        <a:xfrm>
          <a:off x="5999586" y="2941421"/>
          <a:ext cx="2375994" cy="1035436"/>
        </a:xfrm>
        <a:prstGeom prst="rect">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اللغة </a:t>
          </a:r>
          <a:endParaRPr lang="ar-SA" sz="3200" kern="1200" dirty="0"/>
        </a:p>
      </dsp:txBody>
      <dsp:txXfrm>
        <a:off x="5999586" y="2941421"/>
        <a:ext cx="2375994" cy="1035436"/>
      </dsp:txXfrm>
    </dsp:sp>
    <dsp:sp modelId="{0BD8F9D5-05A4-45F6-A850-D422DDF766D5}">
      <dsp:nvSpPr>
        <dsp:cNvPr id="0" name=""/>
        <dsp:cNvSpPr/>
      </dsp:nvSpPr>
      <dsp:spPr>
        <a:xfrm>
          <a:off x="2044913" y="1471101"/>
          <a:ext cx="2070872" cy="1035436"/>
        </a:xfrm>
        <a:prstGeom prst="rect">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العلوم </a:t>
          </a:r>
          <a:endParaRPr lang="ar-SA" sz="3200" kern="1200" dirty="0"/>
        </a:p>
      </dsp:txBody>
      <dsp:txXfrm>
        <a:off x="2044913" y="1471101"/>
        <a:ext cx="2070872" cy="10354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1D4BE-7F46-46AB-95C2-73373D05D2C1}">
      <dsp:nvSpPr>
        <dsp:cNvPr id="0" name=""/>
        <dsp:cNvSpPr/>
      </dsp:nvSpPr>
      <dsp:spPr>
        <a:xfrm>
          <a:off x="0" y="0"/>
          <a:ext cx="8259688"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a:outerShdw blurRad="50800" dist="38100" dir="5400000" rotWithShape="0">
            <a:srgbClr val="000000">
              <a:alpha val="43137"/>
            </a:srgbClr>
          </a:outerShdw>
        </a:effectLst>
      </dsp:spPr>
      <dsp:style>
        <a:lnRef idx="2">
          <a:scrgbClr r="0" g="0" b="0"/>
        </a:lnRef>
        <a:fillRef idx="1">
          <a:scrgbClr r="0" g="0" b="0"/>
        </a:fillRef>
        <a:effectRef idx="1">
          <a:scrgbClr r="0" g="0" b="0"/>
        </a:effectRef>
        <a:fontRef idx="minor">
          <a:schemeClr val="lt1"/>
        </a:fontRef>
      </dsp:style>
    </dsp:sp>
    <dsp:sp modelId="{94365D6F-7A87-4BD0-8041-77EE5418CFDB}">
      <dsp:nvSpPr>
        <dsp:cNvPr id="0" name=""/>
        <dsp:cNvSpPr/>
      </dsp:nvSpPr>
      <dsp:spPr>
        <a:xfrm>
          <a:off x="0" y="0"/>
          <a:ext cx="8259688" cy="2350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just" defTabSz="1422400" rtl="1">
            <a:lnSpc>
              <a:spcPct val="90000"/>
            </a:lnSpc>
            <a:spcBef>
              <a:spcPct val="0"/>
            </a:spcBef>
            <a:spcAft>
              <a:spcPct val="35000"/>
            </a:spcAft>
          </a:pPr>
          <a:r>
            <a:rPr lang="ar-SA" sz="3200" kern="1200" dirty="0" smtClean="0"/>
            <a:t>تعليل :- لماذا لم توجد نهضة ادبية كبيرة في المجتمع الحيثي ؟</a:t>
          </a:r>
        </a:p>
        <a:p>
          <a:pPr lvl="0" algn="just" defTabSz="1422400" rtl="1">
            <a:lnSpc>
              <a:spcPct val="90000"/>
            </a:lnSpc>
            <a:spcBef>
              <a:spcPct val="0"/>
            </a:spcBef>
            <a:spcAft>
              <a:spcPct val="35000"/>
            </a:spcAft>
          </a:pPr>
          <a:r>
            <a:rPr lang="ar-SA" sz="3200" kern="1200" dirty="0" smtClean="0"/>
            <a:t>الجواب :- وذلك لان الدولة الحيثية قامت على اساس مجدها العسكري الذي لم يتيح الفرصة لوجود مثل هذه النهضة .</a:t>
          </a:r>
          <a:endParaRPr lang="ar-SA" sz="3200" kern="1200" dirty="0"/>
        </a:p>
      </dsp:txBody>
      <dsp:txXfrm>
        <a:off x="0" y="0"/>
        <a:ext cx="8259688" cy="2350504"/>
      </dsp:txXfrm>
    </dsp:sp>
    <dsp:sp modelId="{EA42796E-2CC2-40E0-B29D-2C2E55D76D38}">
      <dsp:nvSpPr>
        <dsp:cNvPr id="0" name=""/>
        <dsp:cNvSpPr/>
      </dsp:nvSpPr>
      <dsp:spPr>
        <a:xfrm>
          <a:off x="0" y="2350504"/>
          <a:ext cx="8259688"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a:outerShdw blurRad="50800" dist="38100" dir="5400000" rotWithShape="0">
            <a:srgbClr val="000000">
              <a:alpha val="43137"/>
            </a:srgbClr>
          </a:outerShdw>
        </a:effectLst>
      </dsp:spPr>
      <dsp:style>
        <a:lnRef idx="2">
          <a:scrgbClr r="0" g="0" b="0"/>
        </a:lnRef>
        <a:fillRef idx="1">
          <a:scrgbClr r="0" g="0" b="0"/>
        </a:fillRef>
        <a:effectRef idx="1">
          <a:scrgbClr r="0" g="0" b="0"/>
        </a:effectRef>
        <a:fontRef idx="minor">
          <a:schemeClr val="lt1"/>
        </a:fontRef>
      </dsp:style>
    </dsp:sp>
    <dsp:sp modelId="{E35EC4DF-7396-4C3D-B1FE-740BA9445FF1}">
      <dsp:nvSpPr>
        <dsp:cNvPr id="0" name=""/>
        <dsp:cNvSpPr/>
      </dsp:nvSpPr>
      <dsp:spPr>
        <a:xfrm>
          <a:off x="0" y="2350504"/>
          <a:ext cx="8259688" cy="2350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r" defTabSz="1422400" rtl="1">
            <a:lnSpc>
              <a:spcPct val="90000"/>
            </a:lnSpc>
            <a:spcBef>
              <a:spcPct val="0"/>
            </a:spcBef>
            <a:spcAft>
              <a:spcPct val="35000"/>
            </a:spcAft>
          </a:pPr>
          <a:r>
            <a:rPr lang="ar-SA" sz="3200" kern="1200" dirty="0" smtClean="0"/>
            <a:t> وانما الذي عثر عليه عبارة عن قصص بسيطة بدائية ، وان البعض من الروايات والاساطير والقصص القصيرة ايضاً ترجع إلى أصول بابلية  وحورية – ولم يترك الحيثيون ما يعطينا فكرة عما توصلوا إليه في المعارف المختلفة كالهندسة والفلك والطب وغيرها </a:t>
          </a:r>
          <a:r>
            <a:rPr lang="ar-SA" sz="2800" kern="1200" dirty="0" smtClean="0"/>
            <a:t>.</a:t>
          </a:r>
          <a:endParaRPr lang="ar-SA" sz="2800" kern="1200" dirty="0"/>
        </a:p>
      </dsp:txBody>
      <dsp:txXfrm>
        <a:off x="0" y="2350504"/>
        <a:ext cx="8259688" cy="23505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185627B-2BE1-4393-802B-1C788A981118}" type="datetimeFigureOut">
              <a:rPr lang="ar-SA" smtClean="0"/>
              <a:t>21/07/42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200BB1-9F8D-4AA6-A47D-6B7C1A492F38}" type="slidenum">
              <a:rPr lang="ar-SA" smtClean="0"/>
              <a:t>‹#›</a:t>
            </a:fld>
            <a:endParaRPr lang="ar-SA"/>
          </a:p>
        </p:txBody>
      </p:sp>
    </p:spTree>
    <p:extLst>
      <p:ext uri="{BB962C8B-B14F-4D97-AF65-F5344CB8AC3E}">
        <p14:creationId xmlns:p14="http://schemas.microsoft.com/office/powerpoint/2010/main" val="33294268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0200BB1-9F8D-4AA6-A47D-6B7C1A492F38}" type="slidenum">
              <a:rPr lang="ar-SA" smtClean="0"/>
              <a:t>1</a:t>
            </a:fld>
            <a:endParaRPr lang="ar-SA"/>
          </a:p>
        </p:txBody>
      </p:sp>
    </p:spTree>
    <p:extLst>
      <p:ext uri="{BB962C8B-B14F-4D97-AF65-F5344CB8AC3E}">
        <p14:creationId xmlns:p14="http://schemas.microsoft.com/office/powerpoint/2010/main" val="296242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1B8ABB09-4A1D-463E-8065-109CC2B7EFAA}" type="datetimeFigureOut">
              <a:rPr lang="ar-SA" smtClean="0"/>
              <a:pPr/>
              <a:t>21/07/42</a:t>
            </a:fld>
            <a:endParaRPr lang="ar-SA"/>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1B8ABB09-4A1D-463E-8065-109CC2B7EFAA}" type="datetimeFigureOut">
              <a:rPr lang="ar-SA" smtClean="0"/>
              <a:pPr/>
              <a:t>21/07/42</a:t>
            </a:fld>
            <a:endParaRPr lang="ar-SA"/>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0B34F065-1154-456A-91E3-76DE8E75E17B}" type="slidenum">
              <a:rPr lang="ar-SA" smtClean="0"/>
              <a:pPr/>
              <a:t>‹#›</a:t>
            </a:fld>
            <a:endParaRPr lang="ar-SA"/>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21/07/42</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1B8ABB09-4A1D-463E-8065-109CC2B7EFAA}" type="datetimeFigureOut">
              <a:rPr lang="ar-SA" smtClean="0"/>
              <a:pPr/>
              <a:t>21/07/42</a:t>
            </a:fld>
            <a:endParaRPr lang="ar-SA"/>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1B8ABB09-4A1D-463E-8065-109CC2B7EFAA}" type="datetimeFigureOut">
              <a:rPr lang="ar-SA" smtClean="0"/>
              <a:pPr/>
              <a:t>21/07/42</a:t>
            </a:fld>
            <a:endParaRPr lang="ar-SA"/>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B8ABB09-4A1D-463E-8065-109CC2B7EFAA}" type="datetimeFigureOut">
              <a:rPr lang="ar-SA" smtClean="0"/>
              <a:pPr/>
              <a:t>21/07/42</a:t>
            </a:fld>
            <a:endParaRPr lang="ar-SA"/>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B34F065-1154-456A-91E3-76DE8E75E17B}" type="slidenum">
              <a:rPr lang="ar-SA" smtClean="0"/>
              <a:pPr/>
              <a:t>‹#›</a:t>
            </a:fld>
            <a:endParaRPr lang="ar-SA"/>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12" name="عنوان 11"/>
          <p:cNvSpPr>
            <a:spLocks noGrp="1"/>
          </p:cNvSpPr>
          <p:nvPr>
            <p:ph type="title"/>
          </p:nvPr>
        </p:nvSpPr>
        <p:spPr>
          <a:xfrm>
            <a:off x="1331640" y="1268760"/>
            <a:ext cx="6048672" cy="4752528"/>
          </a:xfrm>
          <a:solidFill>
            <a:schemeClr val="bg2">
              <a:lumMod val="40000"/>
              <a:lumOff val="60000"/>
            </a:schemeClr>
          </a:solidFill>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ar-SA" sz="4000" dirty="0" smtClean="0">
                <a:solidFill>
                  <a:schemeClr val="tx1">
                    <a:lumMod val="85000"/>
                    <a:lumOff val="15000"/>
                  </a:schemeClr>
                </a:solidFill>
                <a:cs typeface="PT Bold Dusky" pitchFamily="2" charset="-78"/>
              </a:rPr>
              <a:t/>
            </a:r>
            <a:br>
              <a:rPr lang="ar-SA" sz="4000" dirty="0" smtClean="0">
                <a:solidFill>
                  <a:schemeClr val="tx1">
                    <a:lumMod val="85000"/>
                    <a:lumOff val="15000"/>
                  </a:schemeClr>
                </a:solidFill>
                <a:cs typeface="PT Bold Dusky" pitchFamily="2" charset="-78"/>
              </a:rPr>
            </a:br>
            <a:r>
              <a:rPr lang="ar-SA" sz="4000" dirty="0" smtClean="0">
                <a:solidFill>
                  <a:srgbClr val="00B050"/>
                </a:solidFill>
                <a:cs typeface="PT Bold Dusky" pitchFamily="2" charset="-78"/>
              </a:rPr>
              <a:t>محاضرات </a:t>
            </a:r>
            <a:r>
              <a:rPr lang="en-US" sz="4000" dirty="0">
                <a:solidFill>
                  <a:srgbClr val="00B050"/>
                </a:solidFill>
                <a:cs typeface="PT Bold Dusky" pitchFamily="2" charset="-78"/>
              </a:rPr>
              <a:t/>
            </a:r>
            <a:br>
              <a:rPr lang="en-US" sz="4000" dirty="0">
                <a:solidFill>
                  <a:srgbClr val="00B050"/>
                </a:solidFill>
                <a:cs typeface="PT Bold Dusky" pitchFamily="2" charset="-78"/>
              </a:rPr>
            </a:br>
            <a:r>
              <a:rPr lang="ar-IQ" sz="4000" dirty="0">
                <a:solidFill>
                  <a:srgbClr val="00B050"/>
                </a:solidFill>
                <a:cs typeface="PT Bold Dusky" pitchFamily="2" charset="-78"/>
              </a:rPr>
              <a:t>حضارات العالم القديم </a:t>
            </a:r>
            <a:r>
              <a:rPr lang="en-US" sz="4000" dirty="0">
                <a:solidFill>
                  <a:srgbClr val="00B050"/>
                </a:solidFill>
                <a:cs typeface="PT Bold Dusky" pitchFamily="2" charset="-78"/>
              </a:rPr>
              <a:t/>
            </a:r>
            <a:br>
              <a:rPr lang="en-US" sz="4000" dirty="0">
                <a:solidFill>
                  <a:srgbClr val="00B050"/>
                </a:solidFill>
                <a:cs typeface="PT Bold Dusky" pitchFamily="2" charset="-78"/>
              </a:rPr>
            </a:br>
            <a:r>
              <a:rPr lang="ar-SA" sz="4000" dirty="0">
                <a:solidFill>
                  <a:srgbClr val="00B050"/>
                </a:solidFill>
                <a:cs typeface="PT Bold Dusky" pitchFamily="2" charset="-78"/>
              </a:rPr>
              <a:t> </a:t>
            </a:r>
            <a:r>
              <a:rPr lang="en-US" sz="4000" dirty="0">
                <a:solidFill>
                  <a:srgbClr val="00B050"/>
                </a:solidFill>
                <a:cs typeface="PT Bold Dusky" pitchFamily="2" charset="-78"/>
              </a:rPr>
              <a:t/>
            </a:r>
            <a:br>
              <a:rPr lang="en-US" sz="4000" dirty="0">
                <a:solidFill>
                  <a:srgbClr val="00B050"/>
                </a:solidFill>
                <a:cs typeface="PT Bold Dusky" pitchFamily="2" charset="-78"/>
              </a:rPr>
            </a:br>
            <a:r>
              <a:rPr lang="ar-SA" sz="4000" dirty="0">
                <a:solidFill>
                  <a:srgbClr val="00B050"/>
                </a:solidFill>
                <a:cs typeface="PT Bold Dusky" pitchFamily="2" charset="-78"/>
              </a:rPr>
              <a:t>مدرس المادة </a:t>
            </a:r>
            <a:r>
              <a:rPr lang="ar-IQ" sz="4000" dirty="0">
                <a:solidFill>
                  <a:srgbClr val="00B050"/>
                </a:solidFill>
                <a:cs typeface="PT Bold Dusky" pitchFamily="2" charset="-78"/>
              </a:rPr>
              <a:t/>
            </a:r>
            <a:br>
              <a:rPr lang="ar-IQ" sz="4000" dirty="0">
                <a:solidFill>
                  <a:srgbClr val="00B050"/>
                </a:solidFill>
                <a:cs typeface="PT Bold Dusky" pitchFamily="2" charset="-78"/>
              </a:rPr>
            </a:br>
            <a:r>
              <a:rPr lang="ar-SA" sz="4000" dirty="0">
                <a:solidFill>
                  <a:srgbClr val="00B050"/>
                </a:solidFill>
                <a:cs typeface="PT Bold Dusky" pitchFamily="2" charset="-78"/>
              </a:rPr>
              <a:t> </a:t>
            </a:r>
            <a:r>
              <a:rPr lang="ar-IQ" sz="4000" dirty="0">
                <a:solidFill>
                  <a:srgbClr val="00B050"/>
                </a:solidFill>
                <a:cs typeface="PT Bold Dusky" pitchFamily="2" charset="-78"/>
              </a:rPr>
              <a:t>د. ذكرى عواد ياسر </a:t>
            </a:r>
            <a:r>
              <a:rPr lang="ar-IQ" dirty="0" smtClean="0">
                <a:solidFill>
                  <a:srgbClr val="00B050"/>
                </a:solidFill>
              </a:rPr>
              <a:t> </a:t>
            </a:r>
            <a:r>
              <a:rPr lang="en-US" dirty="0" smtClean="0">
                <a:solidFill>
                  <a:srgbClr val="00B050"/>
                </a:solidFill>
              </a:rPr>
              <a:t/>
            </a:r>
            <a:br>
              <a:rPr lang="en-US" dirty="0" smtClean="0">
                <a:solidFill>
                  <a:srgbClr val="00B050"/>
                </a:solidFill>
              </a:rPr>
            </a:br>
            <a:r>
              <a:rPr lang="en-US" sz="5400" dirty="0" smtClean="0">
                <a:solidFill>
                  <a:srgbClr val="00B050"/>
                </a:solidFill>
                <a:cs typeface="PT Bold Dusky" pitchFamily="2" charset="-78"/>
              </a:rPr>
              <a:t/>
            </a:r>
            <a:br>
              <a:rPr lang="en-US" sz="5400" dirty="0" smtClean="0">
                <a:solidFill>
                  <a:srgbClr val="00B050"/>
                </a:solidFill>
                <a:cs typeface="PT Bold Dusky" pitchFamily="2" charset="-78"/>
              </a:rPr>
            </a:br>
            <a:endParaRPr lang="ar-SA" dirty="0">
              <a:solidFill>
                <a:srgbClr val="00B050"/>
              </a:solidFill>
              <a:cs typeface="PT Bold Dusky"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normAutofit/>
          </a:bodyPr>
          <a:lstStyle/>
          <a:p>
            <a:pPr algn="r"/>
            <a:r>
              <a:rPr lang="ar-SA" sz="4800" dirty="0" smtClean="0">
                <a:solidFill>
                  <a:schemeClr val="accent1">
                    <a:lumMod val="75000"/>
                  </a:schemeClr>
                </a:solidFill>
              </a:rPr>
              <a:t>الحيثيين</a:t>
            </a:r>
            <a:endParaRPr lang="ar-SA" sz="4800" dirty="0">
              <a:solidFill>
                <a:schemeClr val="accent1">
                  <a:lumMod val="75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54079663"/>
              </p:ext>
            </p:extLst>
          </p:nvPr>
        </p:nvGraphicFramePr>
        <p:xfrm>
          <a:off x="107504" y="1916832"/>
          <a:ext cx="8856984"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719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052228" y="188640"/>
            <a:ext cx="4608004" cy="1440160"/>
          </a:xfrm>
          <a:solidFill>
            <a:schemeClr val="accent4">
              <a:lumMod val="75000"/>
            </a:schemeClr>
          </a:solidFill>
          <a:scene3d>
            <a:camera prst="perspectiveContrastingLeftFacing"/>
            <a:lightRig rig="threePt" dir="t"/>
          </a:scene3d>
        </p:spPr>
        <p:txBody>
          <a:bodyPr>
            <a:normAutofit/>
          </a:bodyPr>
          <a:lstStyle/>
          <a:p>
            <a:pPr algn="ctr"/>
            <a:r>
              <a:rPr lang="ar-SA" sz="4800" dirty="0" smtClean="0">
                <a:solidFill>
                  <a:schemeClr val="accent2">
                    <a:lumMod val="20000"/>
                    <a:lumOff val="80000"/>
                  </a:schemeClr>
                </a:solidFill>
              </a:rPr>
              <a:t>الحيثيين</a:t>
            </a:r>
            <a:endParaRPr lang="ar-SA" sz="4800" dirty="0">
              <a:solidFill>
                <a:schemeClr val="accent2">
                  <a:lumMod val="20000"/>
                  <a:lumOff val="80000"/>
                </a:schemeClr>
              </a:solidFill>
            </a:endParaRPr>
          </a:p>
        </p:txBody>
      </p:sp>
      <p:grpSp>
        <p:nvGrpSpPr>
          <p:cNvPr id="21" name="مجموعة 20"/>
          <p:cNvGrpSpPr/>
          <p:nvPr/>
        </p:nvGrpSpPr>
        <p:grpSpPr>
          <a:xfrm>
            <a:off x="-1" y="1988840"/>
            <a:ext cx="8984343" cy="4680522"/>
            <a:chOff x="357311" y="1882808"/>
            <a:chExt cx="8329489" cy="4572002"/>
          </a:xfrm>
        </p:grpSpPr>
        <p:sp>
          <p:nvSpPr>
            <p:cNvPr id="22" name="مستطيل 21"/>
            <p:cNvSpPr/>
            <p:nvPr/>
          </p:nvSpPr>
          <p:spPr>
            <a:xfrm>
              <a:off x="457200" y="1882808"/>
              <a:ext cx="8229600" cy="4572000"/>
            </a:xfrm>
            <a:prstGeom prst="rect">
              <a:avLst/>
            </a:prstGeom>
            <a:solidFill>
              <a:schemeClr val="accent6">
                <a:lumMod val="60000"/>
                <a:lumOff val="40000"/>
              </a:schemeClr>
            </a:solidFill>
          </p:spPr>
        </p:sp>
        <p:sp>
          <p:nvSpPr>
            <p:cNvPr id="23" name="شكل حر 22"/>
            <p:cNvSpPr/>
            <p:nvPr/>
          </p:nvSpPr>
          <p:spPr>
            <a:xfrm>
              <a:off x="591810" y="2027951"/>
              <a:ext cx="7828156" cy="1959429"/>
            </a:xfrm>
            <a:custGeom>
              <a:avLst/>
              <a:gdLst>
                <a:gd name="connsiteX0" fmla="*/ 0 w 2366813"/>
                <a:gd name="connsiteY0" fmla="*/ 118341 h 1183406"/>
                <a:gd name="connsiteX1" fmla="*/ 118341 w 2366813"/>
                <a:gd name="connsiteY1" fmla="*/ 0 h 1183406"/>
                <a:gd name="connsiteX2" fmla="*/ 2248472 w 2366813"/>
                <a:gd name="connsiteY2" fmla="*/ 0 h 1183406"/>
                <a:gd name="connsiteX3" fmla="*/ 2366813 w 2366813"/>
                <a:gd name="connsiteY3" fmla="*/ 118341 h 1183406"/>
                <a:gd name="connsiteX4" fmla="*/ 2366813 w 2366813"/>
                <a:gd name="connsiteY4" fmla="*/ 1065065 h 1183406"/>
                <a:gd name="connsiteX5" fmla="*/ 2248472 w 2366813"/>
                <a:gd name="connsiteY5" fmla="*/ 1183406 h 1183406"/>
                <a:gd name="connsiteX6" fmla="*/ 118341 w 2366813"/>
                <a:gd name="connsiteY6" fmla="*/ 1183406 h 1183406"/>
                <a:gd name="connsiteX7" fmla="*/ 0 w 2366813"/>
                <a:gd name="connsiteY7" fmla="*/ 1065065 h 1183406"/>
                <a:gd name="connsiteX8" fmla="*/ 0 w 2366813"/>
                <a:gd name="connsiteY8" fmla="*/ 118341 h 118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1183406">
                  <a:moveTo>
                    <a:pt x="0" y="118341"/>
                  </a:moveTo>
                  <a:cubicBezTo>
                    <a:pt x="0" y="52983"/>
                    <a:pt x="52983" y="0"/>
                    <a:pt x="118341" y="0"/>
                  </a:cubicBezTo>
                  <a:lnTo>
                    <a:pt x="2248472" y="0"/>
                  </a:lnTo>
                  <a:cubicBezTo>
                    <a:pt x="2313830" y="0"/>
                    <a:pt x="2366813" y="52983"/>
                    <a:pt x="2366813" y="118341"/>
                  </a:cubicBezTo>
                  <a:lnTo>
                    <a:pt x="2366813" y="1065065"/>
                  </a:lnTo>
                  <a:cubicBezTo>
                    <a:pt x="2366813" y="1130423"/>
                    <a:pt x="2313830" y="1183406"/>
                    <a:pt x="2248472" y="1183406"/>
                  </a:cubicBezTo>
                  <a:lnTo>
                    <a:pt x="118341" y="1183406"/>
                  </a:lnTo>
                  <a:cubicBezTo>
                    <a:pt x="52983" y="1183406"/>
                    <a:pt x="0" y="1130423"/>
                    <a:pt x="0" y="1065065"/>
                  </a:cubicBezTo>
                  <a:lnTo>
                    <a:pt x="0" y="118341"/>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0861" tIns="110861" rIns="110861" bIns="110861" numCol="1" spcCol="1270" anchor="ctr" anchorCtr="0">
              <a:noAutofit/>
            </a:bodyPr>
            <a:lstStyle/>
            <a:p>
              <a:pPr algn="ctr" defTabSz="889000">
                <a:lnSpc>
                  <a:spcPct val="90000"/>
                </a:lnSpc>
                <a:spcBef>
                  <a:spcPct val="0"/>
                </a:spcBef>
                <a:spcAft>
                  <a:spcPct val="35000"/>
                </a:spcAft>
              </a:pPr>
              <a:r>
                <a:rPr lang="ar-SA" sz="3200" kern="1200" dirty="0" smtClean="0">
                  <a:solidFill>
                    <a:srgbClr val="FF0000"/>
                  </a:solidFill>
                </a:rPr>
                <a:t>الرسم :- </a:t>
              </a:r>
              <a:r>
                <a:rPr lang="ar-SA" sz="2800" dirty="0">
                  <a:solidFill>
                    <a:schemeClr val="accent6">
                      <a:lumMod val="25000"/>
                    </a:schemeClr>
                  </a:solidFill>
                  <a:latin typeface="Arial" panose="020B0604020202020204" pitchFamily="34" charset="0"/>
                  <a:cs typeface="Arial" panose="020B0604020202020204" pitchFamily="34" charset="0"/>
                </a:rPr>
                <a:t>ومما يلاحظ أن الفنان كثيراً ما يلجأ إلى التمثيل الاشخاص متجهين سواء في موكب أو موكبين </a:t>
              </a:r>
              <a:r>
                <a:rPr lang="ar-SA" sz="2800" dirty="0" smtClean="0">
                  <a:solidFill>
                    <a:schemeClr val="accent6">
                      <a:lumMod val="25000"/>
                    </a:schemeClr>
                  </a:solidFill>
                  <a:latin typeface="Arial" panose="020B0604020202020204" pitchFamily="34" charset="0"/>
                  <a:cs typeface="Arial" panose="020B0604020202020204" pitchFamily="34" charset="0"/>
                </a:rPr>
                <a:t>نحو نقطة </a:t>
              </a:r>
              <a:r>
                <a:rPr lang="ar-SA" sz="2800" dirty="0">
                  <a:solidFill>
                    <a:schemeClr val="accent6">
                      <a:lumMod val="25000"/>
                    </a:schemeClr>
                  </a:solidFill>
                  <a:latin typeface="Arial" panose="020B0604020202020204" pitchFamily="34" charset="0"/>
                  <a:cs typeface="Arial" panose="020B0604020202020204" pitchFamily="34" charset="0"/>
                </a:rPr>
                <a:t>واحدة ، </a:t>
              </a:r>
              <a:r>
                <a:rPr lang="ar-SA" sz="2800" dirty="0" smtClean="0">
                  <a:solidFill>
                    <a:schemeClr val="accent6">
                      <a:lumMod val="25000"/>
                    </a:schemeClr>
                  </a:solidFill>
                  <a:latin typeface="Arial" panose="020B0604020202020204" pitchFamily="34" charset="0"/>
                  <a:cs typeface="Arial" panose="020B0604020202020204" pitchFamily="34" charset="0"/>
                </a:rPr>
                <a:t>وقد اتبع الفنان طريقة الرسم التي كانت سائدة معظم الشعوب البدائية إذا يصور الاشخاص. </a:t>
              </a:r>
              <a:endParaRPr lang="ar-SA" sz="4000" dirty="0">
                <a:solidFill>
                  <a:schemeClr val="accent6">
                    <a:lumMod val="25000"/>
                  </a:schemeClr>
                </a:solidFill>
                <a:latin typeface="Arial" panose="020B0604020202020204" pitchFamily="34" charset="0"/>
                <a:cs typeface="Arial" panose="020B0604020202020204" pitchFamily="34" charset="0"/>
              </a:endParaRPr>
            </a:p>
            <a:p>
              <a:pPr lvl="0" algn="ctr" defTabSz="889000" rtl="1">
                <a:lnSpc>
                  <a:spcPct val="90000"/>
                </a:lnSpc>
                <a:spcBef>
                  <a:spcPct val="0"/>
                </a:spcBef>
                <a:spcAft>
                  <a:spcPct val="35000"/>
                </a:spcAft>
              </a:pPr>
              <a:endParaRPr lang="ar-SA" sz="2800" kern="1200" dirty="0">
                <a:solidFill>
                  <a:schemeClr val="accent6">
                    <a:lumMod val="25000"/>
                  </a:schemeClr>
                </a:solidFill>
              </a:endParaRPr>
            </a:p>
          </p:txBody>
        </p:sp>
        <p:sp>
          <p:nvSpPr>
            <p:cNvPr id="25" name="شكل حر 24"/>
            <p:cNvSpPr/>
            <p:nvPr/>
          </p:nvSpPr>
          <p:spPr>
            <a:xfrm>
              <a:off x="4572000" y="3742173"/>
              <a:ext cx="3980985" cy="2712637"/>
            </a:xfrm>
            <a:custGeom>
              <a:avLst/>
              <a:gdLst>
                <a:gd name="connsiteX0" fmla="*/ 0 w 2366813"/>
                <a:gd name="connsiteY0" fmla="*/ 118341 h 1183406"/>
                <a:gd name="connsiteX1" fmla="*/ 118341 w 2366813"/>
                <a:gd name="connsiteY1" fmla="*/ 0 h 1183406"/>
                <a:gd name="connsiteX2" fmla="*/ 2248472 w 2366813"/>
                <a:gd name="connsiteY2" fmla="*/ 0 h 1183406"/>
                <a:gd name="connsiteX3" fmla="*/ 2366813 w 2366813"/>
                <a:gd name="connsiteY3" fmla="*/ 118341 h 1183406"/>
                <a:gd name="connsiteX4" fmla="*/ 2366813 w 2366813"/>
                <a:gd name="connsiteY4" fmla="*/ 1065065 h 1183406"/>
                <a:gd name="connsiteX5" fmla="*/ 2248472 w 2366813"/>
                <a:gd name="connsiteY5" fmla="*/ 1183406 h 1183406"/>
                <a:gd name="connsiteX6" fmla="*/ 118341 w 2366813"/>
                <a:gd name="connsiteY6" fmla="*/ 1183406 h 1183406"/>
                <a:gd name="connsiteX7" fmla="*/ 0 w 2366813"/>
                <a:gd name="connsiteY7" fmla="*/ 1065065 h 1183406"/>
                <a:gd name="connsiteX8" fmla="*/ 0 w 2366813"/>
                <a:gd name="connsiteY8" fmla="*/ 118341 h 118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1183406">
                  <a:moveTo>
                    <a:pt x="0" y="118341"/>
                  </a:moveTo>
                  <a:cubicBezTo>
                    <a:pt x="0" y="52983"/>
                    <a:pt x="52983" y="0"/>
                    <a:pt x="118341" y="0"/>
                  </a:cubicBezTo>
                  <a:lnTo>
                    <a:pt x="2248472" y="0"/>
                  </a:lnTo>
                  <a:cubicBezTo>
                    <a:pt x="2313830" y="0"/>
                    <a:pt x="2366813" y="52983"/>
                    <a:pt x="2366813" y="118341"/>
                  </a:cubicBezTo>
                  <a:lnTo>
                    <a:pt x="2366813" y="1065065"/>
                  </a:lnTo>
                  <a:cubicBezTo>
                    <a:pt x="2366813" y="1130423"/>
                    <a:pt x="2313830" y="1183406"/>
                    <a:pt x="2248472" y="1183406"/>
                  </a:cubicBezTo>
                  <a:lnTo>
                    <a:pt x="118341" y="1183406"/>
                  </a:lnTo>
                  <a:cubicBezTo>
                    <a:pt x="52983" y="1183406"/>
                    <a:pt x="0" y="1130423"/>
                    <a:pt x="0" y="1065065"/>
                  </a:cubicBezTo>
                  <a:lnTo>
                    <a:pt x="0" y="118341"/>
                  </a:lnTo>
                  <a:close/>
                </a:path>
              </a:pathLst>
            </a:custGeom>
            <a:solidFill>
              <a:schemeClr val="tx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32781" tIns="232781" rIns="232781" bIns="232781" numCol="1" spcCol="1270" anchor="ctr" anchorCtr="0">
              <a:noAutofit/>
            </a:bodyPr>
            <a:lstStyle/>
            <a:p>
              <a:pPr lvl="0" defTabSz="2311400">
                <a:lnSpc>
                  <a:spcPct val="90000"/>
                </a:lnSpc>
                <a:spcBef>
                  <a:spcPct val="0"/>
                </a:spcBef>
                <a:spcAft>
                  <a:spcPct val="35000"/>
                </a:spcAft>
              </a:pPr>
              <a:r>
                <a:rPr lang="ar-SA" sz="2800" dirty="0" smtClean="0">
                  <a:solidFill>
                    <a:schemeClr val="accent6">
                      <a:lumMod val="25000"/>
                    </a:schemeClr>
                  </a:solidFill>
                  <a:latin typeface="Arial" panose="020B0604020202020204" pitchFamily="34" charset="0"/>
                  <a:cs typeface="Arial" panose="020B0604020202020204" pitchFamily="34" charset="0"/>
                </a:rPr>
                <a:t>بحيث </a:t>
              </a:r>
              <a:r>
                <a:rPr lang="ar-SA" sz="2800" dirty="0">
                  <a:solidFill>
                    <a:schemeClr val="accent6">
                      <a:lumMod val="25000"/>
                    </a:schemeClr>
                  </a:solidFill>
                  <a:latin typeface="Arial" panose="020B0604020202020204" pitchFamily="34" charset="0"/>
                  <a:cs typeface="Arial" panose="020B0604020202020204" pitchFamily="34" charset="0"/>
                </a:rPr>
                <a:t>يبدو الجذع من الامام والرأس والاقدام من </a:t>
              </a:r>
              <a:r>
                <a:rPr lang="ar-SA" sz="2800" dirty="0" smtClean="0">
                  <a:solidFill>
                    <a:schemeClr val="accent6">
                      <a:lumMod val="25000"/>
                    </a:schemeClr>
                  </a:solidFill>
                  <a:latin typeface="Arial" panose="020B0604020202020204" pitchFamily="34" charset="0"/>
                  <a:cs typeface="Arial" panose="020B0604020202020204" pitchFamily="34" charset="0"/>
                </a:rPr>
                <a:t>الجانب، وربما كان هذ الوضع أيسر طريقة للتعبير عن أقرب الاشكال تمثيلا لصاحبه – وعند تصوير مجموعة من الاشكال كانت القاعدة التقليدية </a:t>
              </a:r>
              <a:endParaRPr lang="ar-SA" sz="2800" kern="1200" dirty="0">
                <a:solidFill>
                  <a:schemeClr val="accent6">
                    <a:lumMod val="25000"/>
                  </a:schemeClr>
                </a:solidFill>
                <a:latin typeface="Arial" panose="020B0604020202020204" pitchFamily="34" charset="0"/>
                <a:cs typeface="Arial" panose="020B0604020202020204" pitchFamily="34" charset="0"/>
              </a:endParaRPr>
            </a:p>
          </p:txBody>
        </p:sp>
        <p:sp>
          <p:nvSpPr>
            <p:cNvPr id="27" name="شكل حر 26"/>
            <p:cNvSpPr/>
            <p:nvPr/>
          </p:nvSpPr>
          <p:spPr>
            <a:xfrm>
              <a:off x="357311" y="3832631"/>
              <a:ext cx="3813717" cy="2622177"/>
            </a:xfrm>
            <a:custGeom>
              <a:avLst/>
              <a:gdLst>
                <a:gd name="connsiteX0" fmla="*/ 0 w 2366813"/>
                <a:gd name="connsiteY0" fmla="*/ 118341 h 1183406"/>
                <a:gd name="connsiteX1" fmla="*/ 118341 w 2366813"/>
                <a:gd name="connsiteY1" fmla="*/ 0 h 1183406"/>
                <a:gd name="connsiteX2" fmla="*/ 2248472 w 2366813"/>
                <a:gd name="connsiteY2" fmla="*/ 0 h 1183406"/>
                <a:gd name="connsiteX3" fmla="*/ 2366813 w 2366813"/>
                <a:gd name="connsiteY3" fmla="*/ 118341 h 1183406"/>
                <a:gd name="connsiteX4" fmla="*/ 2366813 w 2366813"/>
                <a:gd name="connsiteY4" fmla="*/ 1065065 h 1183406"/>
                <a:gd name="connsiteX5" fmla="*/ 2248472 w 2366813"/>
                <a:gd name="connsiteY5" fmla="*/ 1183406 h 1183406"/>
                <a:gd name="connsiteX6" fmla="*/ 118341 w 2366813"/>
                <a:gd name="connsiteY6" fmla="*/ 1183406 h 1183406"/>
                <a:gd name="connsiteX7" fmla="*/ 0 w 2366813"/>
                <a:gd name="connsiteY7" fmla="*/ 1065065 h 1183406"/>
                <a:gd name="connsiteX8" fmla="*/ 0 w 2366813"/>
                <a:gd name="connsiteY8" fmla="*/ 118341 h 118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1183406">
                  <a:moveTo>
                    <a:pt x="0" y="118341"/>
                  </a:moveTo>
                  <a:cubicBezTo>
                    <a:pt x="0" y="52983"/>
                    <a:pt x="52983" y="0"/>
                    <a:pt x="118341" y="0"/>
                  </a:cubicBezTo>
                  <a:lnTo>
                    <a:pt x="2248472" y="0"/>
                  </a:lnTo>
                  <a:cubicBezTo>
                    <a:pt x="2313830" y="0"/>
                    <a:pt x="2366813" y="52983"/>
                    <a:pt x="2366813" y="118341"/>
                  </a:cubicBezTo>
                  <a:lnTo>
                    <a:pt x="2366813" y="1065065"/>
                  </a:lnTo>
                  <a:cubicBezTo>
                    <a:pt x="2366813" y="1130423"/>
                    <a:pt x="2313830" y="1183406"/>
                    <a:pt x="2248472" y="1183406"/>
                  </a:cubicBezTo>
                  <a:lnTo>
                    <a:pt x="118341" y="1183406"/>
                  </a:lnTo>
                  <a:cubicBezTo>
                    <a:pt x="52983" y="1183406"/>
                    <a:pt x="0" y="1130423"/>
                    <a:pt x="0" y="1065065"/>
                  </a:cubicBezTo>
                  <a:lnTo>
                    <a:pt x="0" y="118341"/>
                  </a:lnTo>
                  <a:close/>
                </a:path>
              </a:pathLst>
            </a:custGeom>
            <a:solidFill>
              <a:schemeClr val="tx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32781" tIns="232781" rIns="232781" bIns="232781" numCol="1" spcCol="1270" anchor="ctr" anchorCtr="0">
              <a:noAutofit/>
            </a:bodyPr>
            <a:lstStyle/>
            <a:p>
              <a:pPr lvl="1" algn="just" defTabSz="2311400">
                <a:lnSpc>
                  <a:spcPct val="90000"/>
                </a:lnSpc>
                <a:spcBef>
                  <a:spcPct val="0"/>
                </a:spcBef>
                <a:spcAft>
                  <a:spcPct val="35000"/>
                </a:spcAft>
              </a:pPr>
              <a:r>
                <a:rPr lang="ar-SA" sz="2800" kern="1200" dirty="0" smtClean="0">
                  <a:solidFill>
                    <a:schemeClr val="accent6">
                      <a:lumMod val="25000"/>
                    </a:schemeClr>
                  </a:solidFill>
                  <a:latin typeface="Arial" panose="020B0604020202020204" pitchFamily="34" charset="0"/>
                  <a:cs typeface="Arial" panose="020B0604020202020204" pitchFamily="34" charset="0"/>
                </a:rPr>
                <a:t>تظهرهم وكأنها يسيرون قدما الى الامام نحو مركز معين – وقد أخطأ الفنان الحيثي كما أخطأ الفنان المصري في تصوير حركة الاشخاص  بأن جعل الذراع اليسرى تمتد مع القدم اليسرى في</a:t>
              </a:r>
              <a:r>
                <a:rPr lang="ar-SA" sz="2800" kern="1200" dirty="0" smtClean="0">
                  <a:solidFill>
                    <a:srgbClr val="FF0000"/>
                  </a:solidFill>
                  <a:latin typeface="Arial" panose="020B0604020202020204" pitchFamily="34" charset="0"/>
                  <a:cs typeface="Arial" panose="020B0604020202020204" pitchFamily="34" charset="0"/>
                </a:rPr>
                <a:t> </a:t>
              </a:r>
              <a:endParaRPr lang="ar-SA" sz="2800" kern="1200" dirty="0">
                <a:solidFill>
                  <a:srgbClr val="FF00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961716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75000"/>
            </a:schemeClr>
          </a:solidFill>
        </p:spPr>
        <p:txBody>
          <a:bodyPr/>
          <a:lstStyle/>
          <a:p>
            <a:r>
              <a:rPr lang="ar-SA" dirty="0" smtClean="0">
                <a:solidFill>
                  <a:schemeClr val="bg2">
                    <a:lumMod val="40000"/>
                    <a:lumOff val="60000"/>
                  </a:schemeClr>
                </a:solidFill>
              </a:rPr>
              <a:t>الحيثيين </a:t>
            </a:r>
            <a:endParaRPr lang="ar-SA" dirty="0">
              <a:solidFill>
                <a:schemeClr val="bg2">
                  <a:lumMod val="40000"/>
                  <a:lumOff val="60000"/>
                </a:schemeClr>
              </a:solidFill>
            </a:endParaRPr>
          </a:p>
        </p:txBody>
      </p:sp>
      <p:sp>
        <p:nvSpPr>
          <p:cNvPr id="3" name="عنصر نائب للمحتوى 2"/>
          <p:cNvSpPr>
            <a:spLocks noGrp="1"/>
          </p:cNvSpPr>
          <p:nvPr>
            <p:ph idx="1"/>
          </p:nvPr>
        </p:nvSpPr>
        <p:spPr>
          <a:xfrm>
            <a:off x="457200" y="1700808"/>
            <a:ext cx="8229600" cy="4754000"/>
          </a:xfrm>
          <a:solidFill>
            <a:schemeClr val="tx2">
              <a:lumMod val="75000"/>
            </a:schemeClr>
          </a:solidFill>
          <a:ln>
            <a:solidFill>
              <a:schemeClr val="accent1"/>
            </a:solidFill>
          </a:ln>
        </p:spPr>
        <p:txBody>
          <a:bodyPr>
            <a:normAutofit fontScale="92500" lnSpcReduction="20000"/>
          </a:bodyPr>
          <a:lstStyle/>
          <a:p>
            <a:pPr marL="64008" indent="0">
              <a:buNone/>
            </a:pPr>
            <a:r>
              <a:rPr lang="ar-SA" dirty="0" smtClean="0">
                <a:solidFill>
                  <a:schemeClr val="bg1">
                    <a:lumMod val="95000"/>
                    <a:lumOff val="5000"/>
                  </a:schemeClr>
                </a:solidFill>
                <a:latin typeface="Arial" panose="020B0604020202020204" pitchFamily="34" charset="0"/>
                <a:cs typeface="Arial" panose="020B0604020202020204" pitchFamily="34" charset="0"/>
              </a:rPr>
              <a:t>جعل هذه الاخيرة تمتد إلى الامام تمثيلا للبدء بها في السير وهو وضع غير طبيعي ومن الملاحظ عموماً أن الاشكال والحيوانات والكائنات الاخرى تبدو غالباً كأنها مضغوطة الاعضاء أو بعبارة أخرى تتميز بالقصر والامتلاء أو عدم التناسق وربما يوحى ذلك بأن الفنان الحيثي القديم كان خاضعاً لتقاليد لم يستطيع التحرر منها ، ومن المرجح أن هذه التقاليد ترتبط ببعض النواحي الدينية – ومما يؤدي ذلك أن كثيراً من الاشكال التي صورها كانت تبين أشكالا خرافية ، ومن هذه تمثال كائن يمثل قرصا مغطى برسوم هندسية تعلوه رقبة طويلة أو رقبتان أو تنتهي كل منها برأس وقد تختزل الرأس فتصبح في هيئة عينين قط وربما كان الحيثيون يتصورون أن نقوش وتماثيل الكائنات الحقيقية والخرافات التي خلفوها تهيئ لهم تحقيق أغراض سحرية ، ومن هذه التماثيل :-</a:t>
            </a:r>
          </a:p>
        </p:txBody>
      </p:sp>
    </p:spTree>
    <p:extLst>
      <p:ext uri="{BB962C8B-B14F-4D97-AF65-F5344CB8AC3E}">
        <p14:creationId xmlns:p14="http://schemas.microsoft.com/office/powerpoint/2010/main" val="342911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70C0"/>
                </a:solidFill>
              </a:rPr>
              <a:t>الحيثيين</a:t>
            </a:r>
            <a:endParaRPr lang="ar-SA" dirty="0">
              <a:solidFill>
                <a:srgbClr val="0070C0"/>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979885919"/>
              </p:ext>
            </p:extLst>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837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60000"/>
                <a:lumOff val="4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847856"/>
          </a:xfrm>
          <a:solidFill>
            <a:schemeClr val="accent2"/>
          </a:solidFill>
        </p:spPr>
        <p:txBody>
          <a:bodyPr/>
          <a:lstStyle/>
          <a:p>
            <a:pPr algn="ctr"/>
            <a:r>
              <a:rPr lang="ar-SA" dirty="0" smtClean="0">
                <a:solidFill>
                  <a:schemeClr val="accent5">
                    <a:lumMod val="50000"/>
                  </a:schemeClr>
                </a:solidFill>
              </a:rPr>
              <a:t>الحيثيين</a:t>
            </a:r>
            <a:endParaRPr lang="ar-SA" dirty="0">
              <a:solidFill>
                <a:schemeClr val="accent5">
                  <a:lumMod val="50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79684627"/>
              </p:ext>
            </p:extLst>
          </p:nvPr>
        </p:nvGraphicFramePr>
        <p:xfrm>
          <a:off x="107504" y="1916832"/>
          <a:ext cx="850728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365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338328"/>
            <a:ext cx="8229600" cy="2370592"/>
          </a:xfrm>
          <a:solidFill>
            <a:schemeClr val="bg2">
              <a:lumMod val="40000"/>
              <a:lumOff val="60000"/>
            </a:schemeClr>
          </a:solidFill>
        </p:spPr>
        <p:txBody>
          <a:bodyPr>
            <a:normAutofit fontScale="90000"/>
          </a:bodyPr>
          <a:lstStyle/>
          <a:p>
            <a:r>
              <a:rPr lang="ar-SA" dirty="0" smtClean="0">
                <a:solidFill>
                  <a:srgbClr val="FF0000"/>
                </a:solidFill>
              </a:rPr>
              <a:t/>
            </a:r>
            <a:br>
              <a:rPr lang="ar-SA" dirty="0" smtClean="0">
                <a:solidFill>
                  <a:srgbClr val="FF0000"/>
                </a:solidFill>
              </a:rPr>
            </a:br>
            <a:r>
              <a:rPr lang="ar-SA" dirty="0">
                <a:solidFill>
                  <a:srgbClr val="FF0000"/>
                </a:solidFill>
              </a:rPr>
              <a:t/>
            </a:r>
            <a:br>
              <a:rPr lang="ar-SA" dirty="0">
                <a:solidFill>
                  <a:srgbClr val="FF0000"/>
                </a:solidFill>
              </a:rPr>
            </a:br>
            <a:r>
              <a:rPr lang="ar-SA" dirty="0" smtClean="0">
                <a:solidFill>
                  <a:srgbClr val="FF0000"/>
                </a:solidFill>
              </a:rPr>
              <a:t>مع السلامة سنكمل ان شاء الله المحاضرة القادمة شكراً لتفاعلكم معنا </a:t>
            </a:r>
            <a:endParaRPr lang="ar-SA" dirty="0">
              <a:solidFill>
                <a:srgbClr val="FF0000"/>
              </a:solidFill>
            </a:endParaRPr>
          </a:p>
        </p:txBody>
      </p:sp>
      <p:pic>
        <p:nvPicPr>
          <p:cNvPr id="1029" name="Picture 5" descr="C:\Program Files (x86)\Microsoft Office\MEDIA\CAGCAT10\j0281904.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3068960"/>
            <a:ext cx="352839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302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extLst>
              <p:ext uri="{D42A27DB-BD31-4B8C-83A1-F6EECF244321}">
                <p14:modId xmlns:p14="http://schemas.microsoft.com/office/powerpoint/2010/main" val="2409006236"/>
              </p:ext>
            </p:extLst>
          </p:nvPr>
        </p:nvGraphicFramePr>
        <p:xfrm>
          <a:off x="323528" y="3284984"/>
          <a:ext cx="4756448"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a:xfrm rot="20782735">
            <a:off x="1583494" y="648447"/>
            <a:ext cx="3212679" cy="1548177"/>
          </a:xfrm>
        </p:spPr>
        <p:style>
          <a:lnRef idx="1">
            <a:schemeClr val="accent5"/>
          </a:lnRef>
          <a:fillRef idx="1002">
            <a:schemeClr val="lt1"/>
          </a:fillRef>
          <a:effectRef idx="2">
            <a:schemeClr val="accent5"/>
          </a:effectRef>
          <a:fontRef idx="minor">
            <a:schemeClr val="lt1"/>
          </a:fontRef>
        </p:style>
        <p:txBody>
          <a:bodyPr>
            <a:noAutofit/>
          </a:bodyPr>
          <a:lstStyle/>
          <a:p>
            <a:pPr algn="ctr"/>
            <a:r>
              <a:rPr lang="en-US" sz="3200" b="0" dirty="0" smtClean="0">
                <a:solidFill>
                  <a:schemeClr val="tx2">
                    <a:lumMod val="60000"/>
                    <a:lumOff val="40000"/>
                  </a:schemeClr>
                </a:solidFill>
                <a:latin typeface="Andalus" pitchFamily="18" charset="-78"/>
                <a:cs typeface="Andalus" pitchFamily="18" charset="-78"/>
              </a:rPr>
              <a:t/>
            </a:r>
            <a:br>
              <a:rPr lang="en-US" sz="3200" b="0" dirty="0" smtClean="0">
                <a:solidFill>
                  <a:schemeClr val="tx2">
                    <a:lumMod val="60000"/>
                    <a:lumOff val="40000"/>
                  </a:schemeClr>
                </a:solidFill>
                <a:latin typeface="Andalus" pitchFamily="18" charset="-78"/>
                <a:cs typeface="Andalus" pitchFamily="18" charset="-78"/>
              </a:rPr>
            </a:br>
            <a:r>
              <a:rPr lang="ar-SA" sz="3200" b="0" dirty="0" smtClean="0">
                <a:solidFill>
                  <a:schemeClr val="accent5">
                    <a:lumMod val="50000"/>
                  </a:schemeClr>
                </a:solidFill>
                <a:latin typeface="Andalus" pitchFamily="18" charset="-78"/>
                <a:cs typeface="Andalus" pitchFamily="18" charset="-78"/>
              </a:rPr>
              <a:t>اسيا الصغرى </a:t>
            </a:r>
            <a:br>
              <a:rPr lang="ar-SA" sz="3200" b="0" dirty="0" smtClean="0">
                <a:solidFill>
                  <a:schemeClr val="accent5">
                    <a:lumMod val="50000"/>
                  </a:schemeClr>
                </a:solidFill>
                <a:latin typeface="Andalus" pitchFamily="18" charset="-78"/>
                <a:cs typeface="Andalus" pitchFamily="18" charset="-78"/>
              </a:rPr>
            </a:br>
            <a:r>
              <a:rPr lang="ar-SA" sz="3200" dirty="0" smtClean="0">
                <a:solidFill>
                  <a:schemeClr val="accent5">
                    <a:lumMod val="50000"/>
                  </a:schemeClr>
                </a:solidFill>
                <a:latin typeface="Andalus" pitchFamily="18" charset="-78"/>
                <a:cs typeface="Andalus" pitchFamily="18" charset="-78"/>
              </a:rPr>
              <a:t>(الحيثيين)</a:t>
            </a:r>
            <a:endParaRPr lang="ar-SA" sz="3200" b="0" dirty="0">
              <a:solidFill>
                <a:schemeClr val="accent5">
                  <a:lumMod val="50000"/>
                </a:schemeClr>
              </a:solidFill>
              <a:latin typeface="Andalus" pitchFamily="18" charset="-78"/>
              <a:cs typeface="Andalus" pitchFamily="18" charset="-78"/>
            </a:endParaRPr>
          </a:p>
        </p:txBody>
      </p:sp>
      <p:sp>
        <p:nvSpPr>
          <p:cNvPr id="3" name="عنصر نائب للمحتوى 2"/>
          <p:cNvSpPr>
            <a:spLocks noGrp="1"/>
          </p:cNvSpPr>
          <p:nvPr>
            <p:ph sz="half" idx="1"/>
          </p:nvPr>
        </p:nvSpPr>
        <p:spPr>
          <a:xfrm>
            <a:off x="5364088" y="3212976"/>
            <a:ext cx="3503186" cy="3024336"/>
          </a:xfrm>
        </p:spPr>
        <p:txBody>
          <a:bodyPr>
            <a:normAutofit fontScale="85000" lnSpcReduction="20000"/>
          </a:bodyPr>
          <a:lstStyle/>
          <a:p>
            <a:pPr>
              <a:buFont typeface="Wingdings" panose="05000000000000000000" pitchFamily="2" charset="2"/>
              <a:buChar char="q"/>
            </a:pPr>
            <a:r>
              <a:rPr lang="ar-SA" dirty="0" smtClean="0"/>
              <a:t> اصلهم .</a:t>
            </a:r>
          </a:p>
          <a:p>
            <a:pPr>
              <a:buFont typeface="Wingdings" panose="05000000000000000000" pitchFamily="2" charset="2"/>
              <a:buChar char="q"/>
            </a:pPr>
            <a:r>
              <a:rPr lang="ar-SA" dirty="0" smtClean="0"/>
              <a:t>النواحي الاجتماعية (الاسرة)</a:t>
            </a:r>
          </a:p>
          <a:p>
            <a:pPr>
              <a:buFont typeface="Wingdings" panose="05000000000000000000" pitchFamily="2" charset="2"/>
              <a:buChar char="q"/>
            </a:pPr>
            <a:r>
              <a:rPr lang="ar-SA" dirty="0"/>
              <a:t> </a:t>
            </a:r>
            <a:r>
              <a:rPr lang="ar-SA" dirty="0" smtClean="0"/>
              <a:t>النواحي السياسية </a:t>
            </a:r>
          </a:p>
          <a:p>
            <a:pPr>
              <a:buFont typeface="Wingdings" panose="05000000000000000000" pitchFamily="2" charset="2"/>
              <a:buChar char="q"/>
            </a:pPr>
            <a:r>
              <a:rPr lang="ar-SA" dirty="0" smtClean="0"/>
              <a:t>النواحي العسكرية</a:t>
            </a:r>
          </a:p>
          <a:p>
            <a:pPr>
              <a:buFont typeface="Wingdings" panose="05000000000000000000" pitchFamily="2" charset="2"/>
              <a:buChar char="q"/>
            </a:pPr>
            <a:r>
              <a:rPr lang="ar-SA" dirty="0"/>
              <a:t> </a:t>
            </a:r>
            <a:r>
              <a:rPr lang="ar-SA" dirty="0" smtClean="0"/>
              <a:t>النواحي الدنية </a:t>
            </a:r>
          </a:p>
          <a:p>
            <a:pPr>
              <a:buFont typeface="Wingdings" panose="05000000000000000000" pitchFamily="2" charset="2"/>
              <a:buChar char="q"/>
            </a:pPr>
            <a:r>
              <a:rPr lang="ar-SA" dirty="0" smtClean="0"/>
              <a:t>النواحي الاقتصادية </a:t>
            </a:r>
          </a:p>
          <a:p>
            <a:pPr>
              <a:buFont typeface="Wingdings" panose="05000000000000000000" pitchFamily="2" charset="2"/>
              <a:buChar char="q"/>
            </a:pPr>
            <a:r>
              <a:rPr lang="ar-SA" dirty="0"/>
              <a:t> </a:t>
            </a:r>
            <a:r>
              <a:rPr lang="ar-SA" dirty="0" smtClean="0"/>
              <a:t>العلوم والفنون </a:t>
            </a:r>
          </a:p>
          <a:p>
            <a:pPr>
              <a:buFont typeface="Wingdings" panose="05000000000000000000" pitchFamily="2" charset="2"/>
              <a:buChar char="q"/>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a:latin typeface="Angsana New" panose="02020603050405020304" pitchFamily="18" charset="-34"/>
              </a:rPr>
              <a:t>النواحي الاقتصادية </a:t>
            </a:r>
            <a:endParaRPr lang="ar-SA" sz="3600" dirty="0"/>
          </a:p>
        </p:txBody>
      </p:sp>
      <p:graphicFrame>
        <p:nvGraphicFramePr>
          <p:cNvPr id="5" name="عنصر نائب للمحتوى 4"/>
          <p:cNvGraphicFramePr>
            <a:graphicFrameLocks noGrp="1"/>
          </p:cNvGraphicFramePr>
          <p:nvPr>
            <p:ph sz="half" idx="1"/>
            <p:extLst>
              <p:ext uri="{D42A27DB-BD31-4B8C-83A1-F6EECF244321}">
                <p14:modId xmlns:p14="http://schemas.microsoft.com/office/powerpoint/2010/main" val="1267231842"/>
              </p:ext>
            </p:extLst>
          </p:nvPr>
        </p:nvGraphicFramePr>
        <p:xfrm>
          <a:off x="228600" y="1557338"/>
          <a:ext cx="8666163" cy="4630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5451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ar-SA" sz="3200" dirty="0" smtClean="0">
                <a:latin typeface="Angsana New" panose="02020603050405020304" pitchFamily="18" charset="-34"/>
              </a:rPr>
              <a:t>النواحي الاقتصادية </a:t>
            </a:r>
            <a:endParaRPr lang="ar-SA" sz="3200" dirty="0">
              <a:latin typeface="Angsana New" panose="02020603050405020304" pitchFamily="18" charset="-34"/>
            </a:endParaRPr>
          </a:p>
        </p:txBody>
      </p:sp>
      <p:sp>
        <p:nvSpPr>
          <p:cNvPr id="4" name="عنصر نائب للمحتوى 3"/>
          <p:cNvSpPr>
            <a:spLocks noGrp="1"/>
          </p:cNvSpPr>
          <p:nvPr>
            <p:ph sz="half" idx="1"/>
          </p:nvPr>
        </p:nvSpPr>
        <p:spPr>
          <a:xfrm>
            <a:off x="228600" y="1268760"/>
            <a:ext cx="8666456" cy="5040560"/>
          </a:xfrm>
          <a:solidFill>
            <a:schemeClr val="tx2">
              <a:lumMod val="75000"/>
            </a:schemeClr>
          </a:solidFill>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r>
              <a:rPr lang="ar-SA" dirty="0" smtClean="0">
                <a:solidFill>
                  <a:schemeClr val="bg1"/>
                </a:solidFill>
              </a:rPr>
              <a:t>تتنوع مظاهر البيئة في اسيا الصغرى ، فالهضبة الوسطى يصعب الاستقرار فيها إلافي أودية الانهار ، أما على الجبال فالمجال الاستقرار محدودة للغاية لخلوها من الاشجار وشدة البرودة وقسوة المناخ وعلى هذا فإن الموطن الذي استقر فيه الحيثيون كانت تكثر به القنوات والاودية اعتمد في حياته الاقتصادية على الزراعة قبل كل شيء – مما يؤيد ذلك أن القوانين الحيثية حفلت بالكثير من المواد المعلقة بالزراعة وما يرتبط بها -  غير ان سلاسل الجبال الضخمة سرعان ما ظهرت مواردها وكان غناها بالمعادن سببا ي استغلالها ، فالتجار الأشوريين الذين عاشوا في منطقة </a:t>
            </a:r>
            <a:r>
              <a:rPr lang="ar-SA" dirty="0" err="1" smtClean="0">
                <a:solidFill>
                  <a:schemeClr val="bg1"/>
                </a:solidFill>
              </a:rPr>
              <a:t>كبدوشيا</a:t>
            </a:r>
            <a:r>
              <a:rPr lang="ar-SA" dirty="0" smtClean="0">
                <a:solidFill>
                  <a:schemeClr val="bg1"/>
                </a:solidFill>
              </a:rPr>
              <a:t> ، كانوا يصدرون النحاس كما ان الفضة كانت متوفرة إلى درجة سمحت باستخدامها كعملة –ومع ذلك أن الحديد كان متوفرا ايضا إلا أن العجز عن صهره وتنقيته لم يجعله شائع الاستعمال فكان يستعاض عنه في صناعة </a:t>
            </a:r>
            <a:endParaRPr lang="ar-SA" dirty="0">
              <a:solidFill>
                <a:schemeClr val="bg1"/>
              </a:solidFill>
            </a:endParaRPr>
          </a:p>
        </p:txBody>
      </p:sp>
    </p:spTree>
    <p:extLst>
      <p:ext uri="{BB962C8B-B14F-4D97-AF65-F5344CB8AC3E}">
        <p14:creationId xmlns:p14="http://schemas.microsoft.com/office/powerpoint/2010/main" val="2208235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chemeClr val="accent5">
              <a:lumMod val="75000"/>
            </a:schemeClr>
          </a:fgClr>
          <a:bgClr>
            <a:schemeClr val="tx2">
              <a:lumMod val="50000"/>
            </a:schemeClr>
          </a:bgClr>
        </a:patt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solidFill>
        </p:spPr>
        <p:txBody>
          <a:bodyPr>
            <a:normAutofit/>
          </a:bodyPr>
          <a:lstStyle/>
          <a:p>
            <a:r>
              <a:rPr lang="ar-SA" sz="3200" dirty="0">
                <a:solidFill>
                  <a:schemeClr val="accent3">
                    <a:lumMod val="50000"/>
                  </a:schemeClr>
                </a:solidFill>
                <a:latin typeface="Angsana New" panose="02020603050405020304" pitchFamily="18" charset="-34"/>
              </a:rPr>
              <a:t>النواحي الاقتصادية </a:t>
            </a:r>
          </a:p>
        </p:txBody>
      </p:sp>
      <p:sp>
        <p:nvSpPr>
          <p:cNvPr id="4" name="عنصر نائب للمحتوى 3"/>
          <p:cNvSpPr>
            <a:spLocks noGrp="1"/>
          </p:cNvSpPr>
          <p:nvPr>
            <p:ph sz="half" idx="1"/>
          </p:nvPr>
        </p:nvSpPr>
        <p:spPr>
          <a:xfrm>
            <a:off x="228600" y="1196752"/>
            <a:ext cx="8666456" cy="5400600"/>
          </a:xfrm>
          <a:solidFill>
            <a:schemeClr val="accent5">
              <a:lumMod val="60000"/>
              <a:lumOff val="40000"/>
            </a:schemeClr>
          </a:solidFill>
        </p:spPr>
        <p:txBody>
          <a:bodyPr/>
          <a:lstStyle/>
          <a:p>
            <a:pPr algn="just"/>
            <a:r>
              <a:rPr lang="ar-SA" dirty="0" smtClean="0">
                <a:solidFill>
                  <a:schemeClr val="bg2">
                    <a:lumMod val="50000"/>
                  </a:schemeClr>
                </a:solidFill>
                <a:latin typeface="Angsana New" panose="02020603050405020304" pitchFamily="18" charset="-34"/>
              </a:rPr>
              <a:t>الاسلحة بالنحاس والبرونز ولهذا عد الحديد من المعادن الثمينة ، ورغم أن النصوص تشير إلى سيوف والواح كتابة وتماثيل حديدية إلا أن ما عثر عليه من هذه كان نادراً – ومن المحتمل أن تلك المصنوعات كانت تقدم كهدايا ملكية ولم يتقنها الا عدد قليل من الصناع .</a:t>
            </a:r>
          </a:p>
          <a:p>
            <a:pPr marL="508" indent="0" algn="just">
              <a:buNone/>
            </a:pPr>
            <a:r>
              <a:rPr lang="ar-SA" dirty="0">
                <a:solidFill>
                  <a:schemeClr val="bg2">
                    <a:lumMod val="50000"/>
                  </a:schemeClr>
                </a:solidFill>
                <a:latin typeface="Angsana New" panose="02020603050405020304" pitchFamily="18" charset="-34"/>
              </a:rPr>
              <a:t> </a:t>
            </a:r>
            <a:r>
              <a:rPr lang="ar-SA" dirty="0" smtClean="0">
                <a:solidFill>
                  <a:schemeClr val="bg2">
                    <a:lumMod val="50000"/>
                  </a:schemeClr>
                </a:solidFill>
                <a:latin typeface="Angsana New" panose="02020603050405020304" pitchFamily="18" charset="-34"/>
              </a:rPr>
              <a:t>  وكان وجود مثل هذه المعادن سببا في نشاط التبادل التجاري بين اسيا الصغرى وغيرها من الاقطار ، فبعض النصوص تشير الى انتقال التجار الحيثين إلى خارج بلادهم كما أن بعض المعادن وخاصة النحاس كانت تصدر إلى بلاد النهرين في مقابل المنسوجات والصفيح. </a:t>
            </a:r>
            <a:endParaRPr lang="ar-SA" dirty="0">
              <a:solidFill>
                <a:schemeClr val="bg2">
                  <a:lumMod val="50000"/>
                </a:schemeClr>
              </a:solidFill>
              <a:latin typeface="Angsana New" panose="02020603050405020304" pitchFamily="18" charset="-34"/>
            </a:endParaRPr>
          </a:p>
        </p:txBody>
      </p:sp>
    </p:spTree>
    <p:extLst>
      <p:ext uri="{BB962C8B-B14F-4D97-AF65-F5344CB8AC3E}">
        <p14:creationId xmlns:p14="http://schemas.microsoft.com/office/powerpoint/2010/main" val="1696405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88640"/>
            <a:ext cx="8283496" cy="1152127"/>
          </a:xfrm>
          <a:solidFill>
            <a:schemeClr val="tx2">
              <a:lumMod val="50000"/>
            </a:schemeClr>
          </a:solidFill>
        </p:spPr>
        <p:txBody>
          <a:bodyPr>
            <a:normAutofit/>
          </a:bodyPr>
          <a:lstStyle/>
          <a:p>
            <a:r>
              <a:rPr lang="ar-SA" sz="3200" dirty="0" smtClean="0"/>
              <a:t>الحيثيين </a:t>
            </a:r>
            <a:endParaRPr lang="ar-SA" sz="3200" dirty="0"/>
          </a:p>
        </p:txBody>
      </p:sp>
      <p:graphicFrame>
        <p:nvGraphicFramePr>
          <p:cNvPr id="5" name="عنصر نائب للمحتوى 4"/>
          <p:cNvGraphicFramePr>
            <a:graphicFrameLocks noGrp="1"/>
          </p:cNvGraphicFramePr>
          <p:nvPr>
            <p:ph sz="half" idx="1"/>
            <p:extLst>
              <p:ext uri="{D42A27DB-BD31-4B8C-83A1-F6EECF244321}">
                <p14:modId xmlns:p14="http://schemas.microsoft.com/office/powerpoint/2010/main" val="701379381"/>
              </p:ext>
            </p:extLst>
          </p:nvPr>
        </p:nvGraphicFramePr>
        <p:xfrm>
          <a:off x="228600" y="2209800"/>
          <a:ext cx="8666456" cy="3977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4419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xfrm>
            <a:off x="1043608" y="260648"/>
            <a:ext cx="7414592" cy="1008112"/>
          </a:xfrm>
        </p:spPr>
        <p:txBody>
          <a:bodyPr>
            <a:normAutofit/>
          </a:bodyPr>
          <a:lstStyle/>
          <a:p>
            <a:pPr algn="r"/>
            <a:r>
              <a:rPr lang="ar-SA" sz="6000" dirty="0" smtClean="0">
                <a:solidFill>
                  <a:schemeClr val="accent2">
                    <a:lumMod val="75000"/>
                  </a:schemeClr>
                </a:solidFill>
                <a:latin typeface="Arabic Typesetting" panose="03020402040406030203" pitchFamily="66" charset="-78"/>
                <a:cs typeface="Arabic Typesetting" panose="03020402040406030203" pitchFamily="66" charset="-78"/>
              </a:rPr>
              <a:t>الحيثيين</a:t>
            </a:r>
            <a:endParaRPr lang="ar-SA" sz="6000" dirty="0">
              <a:solidFill>
                <a:schemeClr val="accent2">
                  <a:lumMod val="75000"/>
                </a:schemeClr>
              </a:solidFill>
              <a:latin typeface="Arabic Typesetting" panose="03020402040406030203" pitchFamily="66" charset="-78"/>
              <a:cs typeface="Arabic Typesetting" panose="03020402040406030203" pitchFamily="66" charset="-78"/>
            </a:endParaRPr>
          </a:p>
        </p:txBody>
      </p:sp>
      <p:sp>
        <p:nvSpPr>
          <p:cNvPr id="7" name="عنصر نائب للنص 6"/>
          <p:cNvSpPr>
            <a:spLocks noGrp="1"/>
          </p:cNvSpPr>
          <p:nvPr>
            <p:ph type="body" idx="1"/>
          </p:nvPr>
        </p:nvSpPr>
        <p:spPr>
          <a:xfrm>
            <a:off x="323528" y="1484784"/>
            <a:ext cx="8568952" cy="4896966"/>
          </a:xfrm>
          <a:solidFill>
            <a:schemeClr val="accent2"/>
          </a:solidFill>
        </p:spPr>
        <p:txBody>
          <a:bodyPr>
            <a:normAutofit lnSpcReduction="10000"/>
          </a:bodyPr>
          <a:lstStyle/>
          <a:p>
            <a:r>
              <a:rPr lang="ar-SA" sz="2800" dirty="0" smtClean="0">
                <a:solidFill>
                  <a:schemeClr val="tx1"/>
                </a:solidFill>
                <a:latin typeface="Simplified Arabic" panose="02020603050405020304" pitchFamily="18" charset="-78"/>
                <a:cs typeface="Simplified Arabic" panose="02020603050405020304" pitchFamily="18" charset="-78"/>
              </a:rPr>
              <a:t>العلوم والفنون</a:t>
            </a:r>
          </a:p>
          <a:p>
            <a:r>
              <a:rPr lang="ar-SA" sz="2800" dirty="0" smtClean="0">
                <a:solidFill>
                  <a:srgbClr val="FF0000"/>
                </a:solidFill>
                <a:latin typeface="Simplified Arabic" panose="02020603050405020304" pitchFamily="18" charset="-78"/>
                <a:cs typeface="Simplified Arabic" panose="02020603050405020304" pitchFamily="18" charset="-78"/>
              </a:rPr>
              <a:t>أولاً :- العلوم : - </a:t>
            </a:r>
          </a:p>
          <a:p>
            <a:pPr marL="457200" indent="-457200">
              <a:buFont typeface="Wingdings" panose="05000000000000000000" pitchFamily="2" charset="2"/>
              <a:buChar char="v"/>
            </a:pPr>
            <a:r>
              <a:rPr lang="ar-SA" sz="2800" dirty="0" smtClean="0">
                <a:solidFill>
                  <a:schemeClr val="bg1"/>
                </a:solidFill>
                <a:latin typeface="Simplified Arabic" panose="02020603050405020304" pitchFamily="18" charset="-78"/>
                <a:cs typeface="Simplified Arabic" panose="02020603050405020304" pitchFamily="18" charset="-78"/>
              </a:rPr>
              <a:t>اللغة الحيثية :- لم تعرف صلتها باللغات  الهندو أوربية وبعد البحث الطويل قد تبين أنها فعلاً من اللغات الهندو أوربية وإن كانت تحتوي على بعض الألفاظ الأجنبية ، لكن هذه اللغة لم تستخدم في المكاتبات الرسمية إلا قليلاً واستخدمت بدلا منها لغات أخرى .</a:t>
            </a:r>
          </a:p>
          <a:p>
            <a:pPr marL="457200" indent="-457200">
              <a:buFont typeface="Wingdings" panose="05000000000000000000" pitchFamily="2" charset="2"/>
              <a:buChar char="v"/>
            </a:pPr>
            <a:r>
              <a:rPr lang="ar-SA" sz="2800" dirty="0" smtClean="0">
                <a:solidFill>
                  <a:schemeClr val="bg1"/>
                </a:solidFill>
                <a:latin typeface="Simplified Arabic" panose="02020603050405020304" pitchFamily="18" charset="-78"/>
                <a:cs typeface="Simplified Arabic" panose="02020603050405020304" pitchFamily="18" charset="-78"/>
              </a:rPr>
              <a:t> ومع هذا فان بعض الكتابات وخاصة تلك التي تعرف باسم الهيروغليفية الحيثية لم يكن تفسيرها تفسيراً مرضيا حتى الآن ، وهناك من الدلائل ما يشير إلى أن امثال هذه الكتابات كانت عسيرة الفهم بالنسبية للحيثين أنفسهم حتى انهم اضافوا بعض الفقرات كترجمة حيثية بين السطور لمساعدة الموظفين على تفهم هذه الكتابات ، وبسبب هذا الاختلاف في لغة الكلام ادى الى عدم رقي العلوم والمعارف عند الحيثين .</a:t>
            </a:r>
            <a:endParaRPr lang="ar-SA" sz="2800" dirty="0">
              <a:solidFill>
                <a:schemeClr val="bg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3214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solidFill>
            <a:schemeClr val="accent6">
              <a:lumMod val="20000"/>
              <a:lumOff val="80000"/>
            </a:schemeClr>
          </a:solidFill>
        </p:spPr>
        <p:txBody>
          <a:bodyPr/>
          <a:lstStyle/>
          <a:p>
            <a:r>
              <a:rPr lang="ar-SA" dirty="0" smtClean="0">
                <a:solidFill>
                  <a:srgbClr val="0070C0"/>
                </a:solidFill>
              </a:rPr>
              <a:t>الحيثيين</a:t>
            </a:r>
            <a:endParaRPr lang="ar-SA" dirty="0">
              <a:solidFill>
                <a:srgbClr val="0070C0"/>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891615956"/>
              </p:ext>
            </p:extLst>
          </p:nvPr>
        </p:nvGraphicFramePr>
        <p:xfrm>
          <a:off x="395536" y="1772816"/>
          <a:ext cx="8259688" cy="4701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049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50000"/>
            <a:alpha val="92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75000"/>
            </a:schemeClr>
          </a:solidFill>
        </p:spPr>
        <p:txBody>
          <a:bodyPr/>
          <a:lstStyle/>
          <a:p>
            <a:r>
              <a:rPr lang="ar-SA" dirty="0" smtClean="0">
                <a:solidFill>
                  <a:srgbClr val="7030A0"/>
                </a:solidFill>
              </a:rPr>
              <a:t>الحيثيين </a:t>
            </a:r>
            <a:endParaRPr lang="ar-SA" dirty="0">
              <a:solidFill>
                <a:srgbClr val="7030A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36166041"/>
              </p:ext>
            </p:extLst>
          </p:nvPr>
        </p:nvGraphicFramePr>
        <p:xfrm>
          <a:off x="457200" y="1646237"/>
          <a:ext cx="8229600" cy="452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63158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2284</TotalTime>
  <Words>813</Words>
  <Application>Microsoft Office PowerPoint</Application>
  <PresentationFormat>عرض على الشاشة (3:4)‏</PresentationFormat>
  <Paragraphs>63</Paragraphs>
  <Slides>15</Slides>
  <Notes>1</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مسبوك</vt:lpstr>
      <vt:lpstr> محاضرات  حضارات العالم القديم    مدرس المادة   د. ذكرى عواد ياسر    </vt:lpstr>
      <vt:lpstr> اسيا الصغرى  (الحيثيين)</vt:lpstr>
      <vt:lpstr>النواحي الاقتصادية </vt:lpstr>
      <vt:lpstr>النواحي الاقتصادية </vt:lpstr>
      <vt:lpstr>النواحي الاقتصادية </vt:lpstr>
      <vt:lpstr>الحيثيين </vt:lpstr>
      <vt:lpstr>الحيثيين</vt:lpstr>
      <vt:lpstr>الحيثيين</vt:lpstr>
      <vt:lpstr>الحيثيين </vt:lpstr>
      <vt:lpstr>الحيثيين</vt:lpstr>
      <vt:lpstr>الحيثيين</vt:lpstr>
      <vt:lpstr>الحيثيين </vt:lpstr>
      <vt:lpstr>الحيثيين</vt:lpstr>
      <vt:lpstr>الحيثيين</vt:lpstr>
      <vt:lpstr>  مع السلامة سنكمل ان شاء الله المحاضرة القادمة شكراً لتفاعلكم معنا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156</cp:revision>
  <dcterms:created xsi:type="dcterms:W3CDTF">2016-02-06T06:48:33Z</dcterms:created>
  <dcterms:modified xsi:type="dcterms:W3CDTF">2021-03-03T21:34:37Z</dcterms:modified>
</cp:coreProperties>
</file>