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8" r:id="rId1"/>
  </p:sldMasterIdLst>
  <p:notesMasterIdLst>
    <p:notesMasterId r:id="rId17"/>
  </p:notesMasterIdLst>
  <p:sldIdLst>
    <p:sldId id="256" r:id="rId2"/>
    <p:sldId id="257" r:id="rId3"/>
    <p:sldId id="280" r:id="rId4"/>
    <p:sldId id="278" r:id="rId5"/>
    <p:sldId id="279" r:id="rId6"/>
    <p:sldId id="277" r:id="rId7"/>
    <p:sldId id="262" r:id="rId8"/>
    <p:sldId id="266" r:id="rId9"/>
    <p:sldId id="276" r:id="rId10"/>
    <p:sldId id="267" r:id="rId11"/>
    <p:sldId id="268" r:id="rId12"/>
    <p:sldId id="270" r:id="rId13"/>
    <p:sldId id="271" r:id="rId14"/>
    <p:sldId id="273" r:id="rId15"/>
    <p:sldId id="265"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4F11"/>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النمط الفاتح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0A1B5D5-9B99-4C35-A422-299274C87663}" styleName="نمط متوسط 1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0CA755-FBD6-4E28-9F28-BEAB1561A961}"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pPr rtl="1"/>
          <a:endParaRPr lang="ar-SA"/>
        </a:p>
      </dgm:t>
    </dgm:pt>
    <dgm:pt modelId="{53408492-04F4-4C5A-85C5-ED0FF1E36C5F}">
      <dgm:prSet phldrT="[نص]" custT="1"/>
      <dgm:spPr/>
      <dgm:t>
        <a:bodyPr/>
        <a:lstStyle/>
        <a:p>
          <a:pPr rtl="1"/>
          <a:r>
            <a:rPr lang="ar-SA" sz="2000" dirty="0" smtClean="0"/>
            <a:t>اصلهم</a:t>
          </a:r>
          <a:endParaRPr lang="ar-SA" sz="2000" dirty="0"/>
        </a:p>
      </dgm:t>
    </dgm:pt>
    <dgm:pt modelId="{85480144-18BB-4D3C-8F09-8238A937C306}" type="parTrans" cxnId="{A38CC795-2A94-432D-90E1-19147355A6F4}">
      <dgm:prSet/>
      <dgm:spPr/>
      <dgm:t>
        <a:bodyPr/>
        <a:lstStyle/>
        <a:p>
          <a:pPr rtl="1"/>
          <a:endParaRPr lang="ar-SA"/>
        </a:p>
      </dgm:t>
    </dgm:pt>
    <dgm:pt modelId="{751D7684-B4DE-41EC-ADC8-6DFA8B111090}" type="sibTrans" cxnId="{A38CC795-2A94-432D-90E1-19147355A6F4}">
      <dgm:prSet/>
      <dgm:spPr/>
      <dgm:t>
        <a:bodyPr/>
        <a:lstStyle/>
        <a:p>
          <a:pPr rtl="1"/>
          <a:endParaRPr lang="ar-SA"/>
        </a:p>
      </dgm:t>
    </dgm:pt>
    <dgm:pt modelId="{89E986EE-93EA-412B-A89A-7436DECF662B}">
      <dgm:prSet phldrT="[نص]" custT="1"/>
      <dgm:spPr/>
      <dgm:t>
        <a:bodyPr/>
        <a:lstStyle/>
        <a:p>
          <a:pPr rtl="1"/>
          <a:r>
            <a:rPr lang="ar-SA" sz="2000" dirty="0" smtClean="0"/>
            <a:t>النواحي الاجتماعية (الاسرة)</a:t>
          </a:r>
          <a:endParaRPr lang="ar-SA" sz="2000" dirty="0"/>
        </a:p>
      </dgm:t>
    </dgm:pt>
    <dgm:pt modelId="{5F81710C-F1E3-45E7-850E-2BBF669C7D61}" type="parTrans" cxnId="{2D22209E-CE5A-47F9-B615-CF689A9887EA}">
      <dgm:prSet/>
      <dgm:spPr/>
      <dgm:t>
        <a:bodyPr/>
        <a:lstStyle/>
        <a:p>
          <a:pPr rtl="1"/>
          <a:endParaRPr lang="ar-SA"/>
        </a:p>
      </dgm:t>
    </dgm:pt>
    <dgm:pt modelId="{1F92F1F4-0A48-47DA-A80A-9CFB51A6A3A5}" type="sibTrans" cxnId="{2D22209E-CE5A-47F9-B615-CF689A9887EA}">
      <dgm:prSet/>
      <dgm:spPr/>
      <dgm:t>
        <a:bodyPr/>
        <a:lstStyle/>
        <a:p>
          <a:pPr rtl="1"/>
          <a:endParaRPr lang="ar-SA"/>
        </a:p>
      </dgm:t>
    </dgm:pt>
    <dgm:pt modelId="{9753F393-C9A8-4DEC-911B-F8C365532BD2}">
      <dgm:prSet phldrT="[نص]" custT="1"/>
      <dgm:spPr/>
      <dgm:t>
        <a:bodyPr/>
        <a:lstStyle/>
        <a:p>
          <a:pPr rtl="1"/>
          <a:r>
            <a:rPr lang="ar-SA" sz="2000" dirty="0" smtClean="0"/>
            <a:t>النواحي السياسية </a:t>
          </a:r>
          <a:endParaRPr lang="ar-SA" sz="2000" dirty="0"/>
        </a:p>
      </dgm:t>
    </dgm:pt>
    <dgm:pt modelId="{7492B655-0667-447C-B12C-DFF0619A100E}" type="parTrans" cxnId="{E3E279EA-DA5E-4034-B51A-26A01969F6F3}">
      <dgm:prSet/>
      <dgm:spPr/>
      <dgm:t>
        <a:bodyPr/>
        <a:lstStyle/>
        <a:p>
          <a:pPr rtl="1"/>
          <a:endParaRPr lang="ar-SA"/>
        </a:p>
      </dgm:t>
    </dgm:pt>
    <dgm:pt modelId="{90F3A0DD-C6FA-4746-B28A-40FA5C99A551}" type="sibTrans" cxnId="{E3E279EA-DA5E-4034-B51A-26A01969F6F3}">
      <dgm:prSet/>
      <dgm:spPr/>
      <dgm:t>
        <a:bodyPr/>
        <a:lstStyle/>
        <a:p>
          <a:pPr rtl="1"/>
          <a:endParaRPr lang="ar-SA"/>
        </a:p>
      </dgm:t>
    </dgm:pt>
    <dgm:pt modelId="{75464299-1851-4772-BF9A-25BFE33ABC6E}">
      <dgm:prSet phldrT="[نص]" custT="1"/>
      <dgm:spPr/>
      <dgm:t>
        <a:bodyPr/>
        <a:lstStyle/>
        <a:p>
          <a:pPr rtl="1"/>
          <a:r>
            <a:rPr lang="ar-SA" sz="2000" dirty="0" smtClean="0"/>
            <a:t>النواحي العسكرية</a:t>
          </a:r>
          <a:endParaRPr lang="ar-SA" sz="2000" dirty="0"/>
        </a:p>
      </dgm:t>
    </dgm:pt>
    <dgm:pt modelId="{638408D1-7CBF-4282-8E58-E29EBAC4E251}" type="parTrans" cxnId="{5699098F-BAAF-4DF0-BD06-CE1B4F83E194}">
      <dgm:prSet/>
      <dgm:spPr/>
      <dgm:t>
        <a:bodyPr/>
        <a:lstStyle/>
        <a:p>
          <a:pPr rtl="1"/>
          <a:endParaRPr lang="ar-SA"/>
        </a:p>
      </dgm:t>
    </dgm:pt>
    <dgm:pt modelId="{67BE784F-8E16-4F15-8073-C9D120D31D9D}" type="sibTrans" cxnId="{5699098F-BAAF-4DF0-BD06-CE1B4F83E194}">
      <dgm:prSet/>
      <dgm:spPr/>
      <dgm:t>
        <a:bodyPr/>
        <a:lstStyle/>
        <a:p>
          <a:pPr rtl="1"/>
          <a:endParaRPr lang="ar-SA"/>
        </a:p>
      </dgm:t>
    </dgm:pt>
    <dgm:pt modelId="{81132454-785E-4C6D-A22C-D3A001EBF439}">
      <dgm:prSet phldrT="[نص]" custT="1"/>
      <dgm:spPr/>
      <dgm:t>
        <a:bodyPr/>
        <a:lstStyle/>
        <a:p>
          <a:pPr rtl="1"/>
          <a:r>
            <a:rPr lang="ar-SA" sz="2000" dirty="0" smtClean="0"/>
            <a:t>النواحي الدنية </a:t>
          </a:r>
          <a:endParaRPr lang="ar-SA" sz="2000" dirty="0"/>
        </a:p>
      </dgm:t>
    </dgm:pt>
    <dgm:pt modelId="{63FF452B-77CE-4139-BE28-FFAFA5A98D28}" type="parTrans" cxnId="{BF60308D-72A1-4AF9-9693-72E4B87B582B}">
      <dgm:prSet/>
      <dgm:spPr/>
      <dgm:t>
        <a:bodyPr/>
        <a:lstStyle/>
        <a:p>
          <a:pPr rtl="1"/>
          <a:endParaRPr lang="ar-SA"/>
        </a:p>
      </dgm:t>
    </dgm:pt>
    <dgm:pt modelId="{ABFFA9F0-4C45-4A15-B730-564F9511AF38}" type="sibTrans" cxnId="{BF60308D-72A1-4AF9-9693-72E4B87B582B}">
      <dgm:prSet/>
      <dgm:spPr/>
      <dgm:t>
        <a:bodyPr/>
        <a:lstStyle/>
        <a:p>
          <a:pPr rtl="1"/>
          <a:endParaRPr lang="ar-SA"/>
        </a:p>
      </dgm:t>
    </dgm:pt>
    <dgm:pt modelId="{52FC5CA3-58B1-46C0-9CDA-53AB30C79B0F}">
      <dgm:prSet phldrT="[نص]" custT="1"/>
      <dgm:spPr/>
      <dgm:t>
        <a:bodyPr/>
        <a:lstStyle/>
        <a:p>
          <a:pPr rtl="1"/>
          <a:r>
            <a:rPr lang="ar-SA" sz="2000" dirty="0" smtClean="0"/>
            <a:t>النواحي الاقتصادية </a:t>
          </a:r>
          <a:endParaRPr lang="ar-SA" sz="2000" dirty="0"/>
        </a:p>
      </dgm:t>
    </dgm:pt>
    <dgm:pt modelId="{0340CBF9-D2A2-40A1-BA22-AD3975F18769}" type="parTrans" cxnId="{23B1DF2B-2250-4EC3-B7CE-51DBB388D67B}">
      <dgm:prSet/>
      <dgm:spPr/>
      <dgm:t>
        <a:bodyPr/>
        <a:lstStyle/>
        <a:p>
          <a:pPr rtl="1"/>
          <a:endParaRPr lang="ar-SA"/>
        </a:p>
      </dgm:t>
    </dgm:pt>
    <dgm:pt modelId="{7FC38095-4ED5-4910-AE18-FF17653C2E43}" type="sibTrans" cxnId="{23B1DF2B-2250-4EC3-B7CE-51DBB388D67B}">
      <dgm:prSet/>
      <dgm:spPr/>
      <dgm:t>
        <a:bodyPr/>
        <a:lstStyle/>
        <a:p>
          <a:pPr rtl="1"/>
          <a:endParaRPr lang="ar-SA"/>
        </a:p>
      </dgm:t>
    </dgm:pt>
    <dgm:pt modelId="{831183EF-228F-4C45-8223-B96F4C84D281}">
      <dgm:prSet phldrT="[نص]" custT="1"/>
      <dgm:spPr/>
      <dgm:t>
        <a:bodyPr/>
        <a:lstStyle/>
        <a:p>
          <a:pPr rtl="1"/>
          <a:r>
            <a:rPr lang="ar-SA" sz="2000" dirty="0" smtClean="0"/>
            <a:t>العلوم والفنون </a:t>
          </a:r>
          <a:endParaRPr lang="ar-SA" sz="2000" dirty="0"/>
        </a:p>
      </dgm:t>
    </dgm:pt>
    <dgm:pt modelId="{737303C6-8DC9-4789-BC09-C64AB1848BD4}" type="parTrans" cxnId="{6691E651-EF36-4880-B425-1F31835E5B20}">
      <dgm:prSet/>
      <dgm:spPr/>
      <dgm:t>
        <a:bodyPr/>
        <a:lstStyle/>
        <a:p>
          <a:pPr rtl="1"/>
          <a:endParaRPr lang="ar-SA"/>
        </a:p>
      </dgm:t>
    </dgm:pt>
    <dgm:pt modelId="{7B1AF9B6-9298-404E-9CAA-CF3BCEFC82B4}" type="sibTrans" cxnId="{6691E651-EF36-4880-B425-1F31835E5B20}">
      <dgm:prSet/>
      <dgm:spPr/>
      <dgm:t>
        <a:bodyPr/>
        <a:lstStyle/>
        <a:p>
          <a:pPr rtl="1"/>
          <a:endParaRPr lang="ar-SA"/>
        </a:p>
      </dgm:t>
    </dgm:pt>
    <dgm:pt modelId="{D1F3EEFD-3C06-4A4D-84FA-DC546DE2830C}" type="pres">
      <dgm:prSet presAssocID="{AF0CA755-FBD6-4E28-9F28-BEAB1561A961}" presName="Name0" presStyleCnt="0">
        <dgm:presLayoutVars>
          <dgm:dir/>
          <dgm:resizeHandles/>
        </dgm:presLayoutVars>
      </dgm:prSet>
      <dgm:spPr/>
      <dgm:t>
        <a:bodyPr/>
        <a:lstStyle/>
        <a:p>
          <a:pPr rtl="1"/>
          <a:endParaRPr lang="ar-SA"/>
        </a:p>
      </dgm:t>
    </dgm:pt>
    <dgm:pt modelId="{F4EAAA06-434F-4004-B356-109511C6D7CE}" type="pres">
      <dgm:prSet presAssocID="{53408492-04F4-4C5A-85C5-ED0FF1E36C5F}" presName="compNode" presStyleCnt="0"/>
      <dgm:spPr/>
    </dgm:pt>
    <dgm:pt modelId="{3B0061BF-CD60-4A43-9B7C-EDE488DEE9AF}" type="pres">
      <dgm:prSet presAssocID="{53408492-04F4-4C5A-85C5-ED0FF1E36C5F}" presName="dummyConnPt" presStyleCnt="0"/>
      <dgm:spPr/>
    </dgm:pt>
    <dgm:pt modelId="{96DFD38C-8A54-47E9-A9E6-F851C08893F6}" type="pres">
      <dgm:prSet presAssocID="{53408492-04F4-4C5A-85C5-ED0FF1E36C5F}" presName="node" presStyleLbl="node1" presStyleIdx="0" presStyleCnt="7">
        <dgm:presLayoutVars>
          <dgm:bulletEnabled val="1"/>
        </dgm:presLayoutVars>
      </dgm:prSet>
      <dgm:spPr/>
      <dgm:t>
        <a:bodyPr/>
        <a:lstStyle/>
        <a:p>
          <a:pPr rtl="1"/>
          <a:endParaRPr lang="ar-SA"/>
        </a:p>
      </dgm:t>
    </dgm:pt>
    <dgm:pt modelId="{EB2583B5-95B6-4B39-BB2B-69A15F1C45E8}" type="pres">
      <dgm:prSet presAssocID="{751D7684-B4DE-41EC-ADC8-6DFA8B111090}" presName="sibTrans" presStyleLbl="bgSibTrans2D1" presStyleIdx="0" presStyleCnt="6"/>
      <dgm:spPr/>
      <dgm:t>
        <a:bodyPr/>
        <a:lstStyle/>
        <a:p>
          <a:pPr rtl="1"/>
          <a:endParaRPr lang="ar-SA"/>
        </a:p>
      </dgm:t>
    </dgm:pt>
    <dgm:pt modelId="{E29B644A-09B2-4126-A9FC-E6C00E513426}" type="pres">
      <dgm:prSet presAssocID="{89E986EE-93EA-412B-A89A-7436DECF662B}" presName="compNode" presStyleCnt="0"/>
      <dgm:spPr/>
    </dgm:pt>
    <dgm:pt modelId="{A68ABC95-6671-4861-B439-2CD94C42B178}" type="pres">
      <dgm:prSet presAssocID="{89E986EE-93EA-412B-A89A-7436DECF662B}" presName="dummyConnPt" presStyleCnt="0"/>
      <dgm:spPr/>
    </dgm:pt>
    <dgm:pt modelId="{312F7239-AB27-44AC-98AA-5E960BE1A166}" type="pres">
      <dgm:prSet presAssocID="{89E986EE-93EA-412B-A89A-7436DECF662B}" presName="node" presStyleLbl="node1" presStyleIdx="1" presStyleCnt="7" custScaleX="110397">
        <dgm:presLayoutVars>
          <dgm:bulletEnabled val="1"/>
        </dgm:presLayoutVars>
      </dgm:prSet>
      <dgm:spPr/>
      <dgm:t>
        <a:bodyPr/>
        <a:lstStyle/>
        <a:p>
          <a:pPr rtl="1"/>
          <a:endParaRPr lang="ar-SA"/>
        </a:p>
      </dgm:t>
    </dgm:pt>
    <dgm:pt modelId="{64311532-7697-4A4A-81F3-563B33947DD9}" type="pres">
      <dgm:prSet presAssocID="{1F92F1F4-0A48-47DA-A80A-9CFB51A6A3A5}" presName="sibTrans" presStyleLbl="bgSibTrans2D1" presStyleIdx="1" presStyleCnt="6"/>
      <dgm:spPr/>
      <dgm:t>
        <a:bodyPr/>
        <a:lstStyle/>
        <a:p>
          <a:pPr rtl="1"/>
          <a:endParaRPr lang="ar-SA"/>
        </a:p>
      </dgm:t>
    </dgm:pt>
    <dgm:pt modelId="{AE9C1B73-0BC5-4D8C-9BFE-BAA962BECCB6}" type="pres">
      <dgm:prSet presAssocID="{9753F393-C9A8-4DEC-911B-F8C365532BD2}" presName="compNode" presStyleCnt="0"/>
      <dgm:spPr/>
    </dgm:pt>
    <dgm:pt modelId="{1A8D7564-4C65-4191-9D6D-F812149D5BE0}" type="pres">
      <dgm:prSet presAssocID="{9753F393-C9A8-4DEC-911B-F8C365532BD2}" presName="dummyConnPt" presStyleCnt="0"/>
      <dgm:spPr/>
    </dgm:pt>
    <dgm:pt modelId="{3BDA1902-5ABB-44ED-B271-E214280F2144}" type="pres">
      <dgm:prSet presAssocID="{9753F393-C9A8-4DEC-911B-F8C365532BD2}" presName="node" presStyleLbl="node1" presStyleIdx="2" presStyleCnt="7">
        <dgm:presLayoutVars>
          <dgm:bulletEnabled val="1"/>
        </dgm:presLayoutVars>
      </dgm:prSet>
      <dgm:spPr/>
      <dgm:t>
        <a:bodyPr/>
        <a:lstStyle/>
        <a:p>
          <a:pPr rtl="1"/>
          <a:endParaRPr lang="ar-SA"/>
        </a:p>
      </dgm:t>
    </dgm:pt>
    <dgm:pt modelId="{21035886-CEB7-46E1-BCEA-8A73E5821633}" type="pres">
      <dgm:prSet presAssocID="{90F3A0DD-C6FA-4746-B28A-40FA5C99A551}" presName="sibTrans" presStyleLbl="bgSibTrans2D1" presStyleIdx="2" presStyleCnt="6"/>
      <dgm:spPr/>
      <dgm:t>
        <a:bodyPr/>
        <a:lstStyle/>
        <a:p>
          <a:pPr rtl="1"/>
          <a:endParaRPr lang="ar-SA"/>
        </a:p>
      </dgm:t>
    </dgm:pt>
    <dgm:pt modelId="{31576B36-A11C-48A6-BC39-1FB2C3B4AC4A}" type="pres">
      <dgm:prSet presAssocID="{75464299-1851-4772-BF9A-25BFE33ABC6E}" presName="compNode" presStyleCnt="0"/>
      <dgm:spPr/>
    </dgm:pt>
    <dgm:pt modelId="{429399C2-B1DD-4B98-B70C-8A7730CA6627}" type="pres">
      <dgm:prSet presAssocID="{75464299-1851-4772-BF9A-25BFE33ABC6E}" presName="dummyConnPt" presStyleCnt="0"/>
      <dgm:spPr/>
    </dgm:pt>
    <dgm:pt modelId="{79019157-5EB8-4022-AFC4-B5B8E142C207}" type="pres">
      <dgm:prSet presAssocID="{75464299-1851-4772-BF9A-25BFE33ABC6E}" presName="node" presStyleLbl="node1" presStyleIdx="3" presStyleCnt="7">
        <dgm:presLayoutVars>
          <dgm:bulletEnabled val="1"/>
        </dgm:presLayoutVars>
      </dgm:prSet>
      <dgm:spPr/>
      <dgm:t>
        <a:bodyPr/>
        <a:lstStyle/>
        <a:p>
          <a:pPr rtl="1"/>
          <a:endParaRPr lang="ar-SA"/>
        </a:p>
      </dgm:t>
    </dgm:pt>
    <dgm:pt modelId="{1677462C-68DD-4823-A175-AAA0C465DEAD}" type="pres">
      <dgm:prSet presAssocID="{67BE784F-8E16-4F15-8073-C9D120D31D9D}" presName="sibTrans" presStyleLbl="bgSibTrans2D1" presStyleIdx="3" presStyleCnt="6"/>
      <dgm:spPr/>
      <dgm:t>
        <a:bodyPr/>
        <a:lstStyle/>
        <a:p>
          <a:pPr rtl="1"/>
          <a:endParaRPr lang="ar-SA"/>
        </a:p>
      </dgm:t>
    </dgm:pt>
    <dgm:pt modelId="{29F33BC5-86A4-40C1-9163-EF0ECABAF8CD}" type="pres">
      <dgm:prSet presAssocID="{81132454-785E-4C6D-A22C-D3A001EBF439}" presName="compNode" presStyleCnt="0"/>
      <dgm:spPr/>
    </dgm:pt>
    <dgm:pt modelId="{16705C6B-9EB7-4113-BB49-7CD0BA5091B9}" type="pres">
      <dgm:prSet presAssocID="{81132454-785E-4C6D-A22C-D3A001EBF439}" presName="dummyConnPt" presStyleCnt="0"/>
      <dgm:spPr/>
    </dgm:pt>
    <dgm:pt modelId="{C335412D-EC55-4733-8BAB-12D6F2D79D7D}" type="pres">
      <dgm:prSet presAssocID="{81132454-785E-4C6D-A22C-D3A001EBF439}" presName="node" presStyleLbl="node1" presStyleIdx="4" presStyleCnt="7" custScaleX="99652">
        <dgm:presLayoutVars>
          <dgm:bulletEnabled val="1"/>
        </dgm:presLayoutVars>
      </dgm:prSet>
      <dgm:spPr/>
      <dgm:t>
        <a:bodyPr/>
        <a:lstStyle/>
        <a:p>
          <a:pPr rtl="1"/>
          <a:endParaRPr lang="ar-SA"/>
        </a:p>
      </dgm:t>
    </dgm:pt>
    <dgm:pt modelId="{0C2807B1-154C-4E33-8FC8-F57F4D2E5D17}" type="pres">
      <dgm:prSet presAssocID="{ABFFA9F0-4C45-4A15-B730-564F9511AF38}" presName="sibTrans" presStyleLbl="bgSibTrans2D1" presStyleIdx="4" presStyleCnt="6"/>
      <dgm:spPr/>
      <dgm:t>
        <a:bodyPr/>
        <a:lstStyle/>
        <a:p>
          <a:pPr rtl="1"/>
          <a:endParaRPr lang="ar-SA"/>
        </a:p>
      </dgm:t>
    </dgm:pt>
    <dgm:pt modelId="{A618FC84-1078-43CD-B3F1-B643A0AAD306}" type="pres">
      <dgm:prSet presAssocID="{52FC5CA3-58B1-46C0-9CDA-53AB30C79B0F}" presName="compNode" presStyleCnt="0"/>
      <dgm:spPr/>
    </dgm:pt>
    <dgm:pt modelId="{09B5E1D4-8CCF-4508-97A3-38E9E3EA8844}" type="pres">
      <dgm:prSet presAssocID="{52FC5CA3-58B1-46C0-9CDA-53AB30C79B0F}" presName="dummyConnPt" presStyleCnt="0"/>
      <dgm:spPr/>
    </dgm:pt>
    <dgm:pt modelId="{5A0C9FC4-579C-4FBE-8B19-9B0491F34EC5}" type="pres">
      <dgm:prSet presAssocID="{52FC5CA3-58B1-46C0-9CDA-53AB30C79B0F}" presName="node" presStyleLbl="node1" presStyleIdx="5" presStyleCnt="7">
        <dgm:presLayoutVars>
          <dgm:bulletEnabled val="1"/>
        </dgm:presLayoutVars>
      </dgm:prSet>
      <dgm:spPr/>
      <dgm:t>
        <a:bodyPr/>
        <a:lstStyle/>
        <a:p>
          <a:pPr rtl="1"/>
          <a:endParaRPr lang="ar-SA"/>
        </a:p>
      </dgm:t>
    </dgm:pt>
    <dgm:pt modelId="{310D0236-211C-4541-8681-C61350EB733C}" type="pres">
      <dgm:prSet presAssocID="{7FC38095-4ED5-4910-AE18-FF17653C2E43}" presName="sibTrans" presStyleLbl="bgSibTrans2D1" presStyleIdx="5" presStyleCnt="6"/>
      <dgm:spPr/>
      <dgm:t>
        <a:bodyPr/>
        <a:lstStyle/>
        <a:p>
          <a:pPr rtl="1"/>
          <a:endParaRPr lang="ar-SA"/>
        </a:p>
      </dgm:t>
    </dgm:pt>
    <dgm:pt modelId="{DFC79820-252C-4B95-A4ED-93B8D656B7CE}" type="pres">
      <dgm:prSet presAssocID="{831183EF-228F-4C45-8223-B96F4C84D281}" presName="compNode" presStyleCnt="0"/>
      <dgm:spPr/>
    </dgm:pt>
    <dgm:pt modelId="{D53D7948-2824-45CC-A9CE-6EACFF61EC28}" type="pres">
      <dgm:prSet presAssocID="{831183EF-228F-4C45-8223-B96F4C84D281}" presName="dummyConnPt" presStyleCnt="0"/>
      <dgm:spPr/>
    </dgm:pt>
    <dgm:pt modelId="{7C8075A9-3110-4B13-BFDE-90CA76C72DFD}" type="pres">
      <dgm:prSet presAssocID="{831183EF-228F-4C45-8223-B96F4C84D281}" presName="node" presStyleLbl="node1" presStyleIdx="6" presStyleCnt="7">
        <dgm:presLayoutVars>
          <dgm:bulletEnabled val="1"/>
        </dgm:presLayoutVars>
      </dgm:prSet>
      <dgm:spPr/>
      <dgm:t>
        <a:bodyPr/>
        <a:lstStyle/>
        <a:p>
          <a:pPr rtl="1"/>
          <a:endParaRPr lang="ar-SA"/>
        </a:p>
      </dgm:t>
    </dgm:pt>
  </dgm:ptLst>
  <dgm:cxnLst>
    <dgm:cxn modelId="{BF60308D-72A1-4AF9-9693-72E4B87B582B}" srcId="{AF0CA755-FBD6-4E28-9F28-BEAB1561A961}" destId="{81132454-785E-4C6D-A22C-D3A001EBF439}" srcOrd="4" destOrd="0" parTransId="{63FF452B-77CE-4139-BE28-FFAFA5A98D28}" sibTransId="{ABFFA9F0-4C45-4A15-B730-564F9511AF38}"/>
    <dgm:cxn modelId="{5699098F-BAAF-4DF0-BD06-CE1B4F83E194}" srcId="{AF0CA755-FBD6-4E28-9F28-BEAB1561A961}" destId="{75464299-1851-4772-BF9A-25BFE33ABC6E}" srcOrd="3" destOrd="0" parTransId="{638408D1-7CBF-4282-8E58-E29EBAC4E251}" sibTransId="{67BE784F-8E16-4F15-8073-C9D120D31D9D}"/>
    <dgm:cxn modelId="{46DF6C0F-E1DC-4774-994A-9EBCDEE70B48}" type="presOf" srcId="{1F92F1F4-0A48-47DA-A80A-9CFB51A6A3A5}" destId="{64311532-7697-4A4A-81F3-563B33947DD9}" srcOrd="0" destOrd="0" presId="urn:microsoft.com/office/officeart/2005/8/layout/bProcess4"/>
    <dgm:cxn modelId="{8742F0C7-6277-49B5-BA81-E14D42F72670}" type="presOf" srcId="{7FC38095-4ED5-4910-AE18-FF17653C2E43}" destId="{310D0236-211C-4541-8681-C61350EB733C}" srcOrd="0" destOrd="0" presId="urn:microsoft.com/office/officeart/2005/8/layout/bProcess4"/>
    <dgm:cxn modelId="{18BF0072-8CE4-4938-AB6B-FAF8148D72E9}" type="presOf" srcId="{75464299-1851-4772-BF9A-25BFE33ABC6E}" destId="{79019157-5EB8-4022-AFC4-B5B8E142C207}" srcOrd="0" destOrd="0" presId="urn:microsoft.com/office/officeart/2005/8/layout/bProcess4"/>
    <dgm:cxn modelId="{FD330AF1-AF9C-4376-8DB7-9CCA4A012CCC}" type="presOf" srcId="{53408492-04F4-4C5A-85C5-ED0FF1E36C5F}" destId="{96DFD38C-8A54-47E9-A9E6-F851C08893F6}" srcOrd="0" destOrd="0" presId="urn:microsoft.com/office/officeart/2005/8/layout/bProcess4"/>
    <dgm:cxn modelId="{0DAECD5E-2B1A-4E2E-A59A-9128FD0EECC1}" type="presOf" srcId="{52FC5CA3-58B1-46C0-9CDA-53AB30C79B0F}" destId="{5A0C9FC4-579C-4FBE-8B19-9B0491F34EC5}" srcOrd="0" destOrd="0" presId="urn:microsoft.com/office/officeart/2005/8/layout/bProcess4"/>
    <dgm:cxn modelId="{E3E279EA-DA5E-4034-B51A-26A01969F6F3}" srcId="{AF0CA755-FBD6-4E28-9F28-BEAB1561A961}" destId="{9753F393-C9A8-4DEC-911B-F8C365532BD2}" srcOrd="2" destOrd="0" parTransId="{7492B655-0667-447C-B12C-DFF0619A100E}" sibTransId="{90F3A0DD-C6FA-4746-B28A-40FA5C99A551}"/>
    <dgm:cxn modelId="{FEE4C5E0-CCE9-4822-AAD4-EB2A6CBAB2DA}" type="presOf" srcId="{81132454-785E-4C6D-A22C-D3A001EBF439}" destId="{C335412D-EC55-4733-8BAB-12D6F2D79D7D}" srcOrd="0" destOrd="0" presId="urn:microsoft.com/office/officeart/2005/8/layout/bProcess4"/>
    <dgm:cxn modelId="{A38CC795-2A94-432D-90E1-19147355A6F4}" srcId="{AF0CA755-FBD6-4E28-9F28-BEAB1561A961}" destId="{53408492-04F4-4C5A-85C5-ED0FF1E36C5F}" srcOrd="0" destOrd="0" parTransId="{85480144-18BB-4D3C-8F09-8238A937C306}" sibTransId="{751D7684-B4DE-41EC-ADC8-6DFA8B111090}"/>
    <dgm:cxn modelId="{23B1DF2B-2250-4EC3-B7CE-51DBB388D67B}" srcId="{AF0CA755-FBD6-4E28-9F28-BEAB1561A961}" destId="{52FC5CA3-58B1-46C0-9CDA-53AB30C79B0F}" srcOrd="5" destOrd="0" parTransId="{0340CBF9-D2A2-40A1-BA22-AD3975F18769}" sibTransId="{7FC38095-4ED5-4910-AE18-FF17653C2E43}"/>
    <dgm:cxn modelId="{B340326E-5E40-43A4-91DC-CA2FD88941DF}" type="presOf" srcId="{9753F393-C9A8-4DEC-911B-F8C365532BD2}" destId="{3BDA1902-5ABB-44ED-B271-E214280F2144}" srcOrd="0" destOrd="0" presId="urn:microsoft.com/office/officeart/2005/8/layout/bProcess4"/>
    <dgm:cxn modelId="{E99645A4-42D1-4DEC-A4C0-1148B348A97E}" type="presOf" srcId="{751D7684-B4DE-41EC-ADC8-6DFA8B111090}" destId="{EB2583B5-95B6-4B39-BB2B-69A15F1C45E8}" srcOrd="0" destOrd="0" presId="urn:microsoft.com/office/officeart/2005/8/layout/bProcess4"/>
    <dgm:cxn modelId="{2D22209E-CE5A-47F9-B615-CF689A9887EA}" srcId="{AF0CA755-FBD6-4E28-9F28-BEAB1561A961}" destId="{89E986EE-93EA-412B-A89A-7436DECF662B}" srcOrd="1" destOrd="0" parTransId="{5F81710C-F1E3-45E7-850E-2BBF669C7D61}" sibTransId="{1F92F1F4-0A48-47DA-A80A-9CFB51A6A3A5}"/>
    <dgm:cxn modelId="{CAF6BB0D-29DF-4187-89AA-A17FF566AB45}" type="presOf" srcId="{831183EF-228F-4C45-8223-B96F4C84D281}" destId="{7C8075A9-3110-4B13-BFDE-90CA76C72DFD}" srcOrd="0" destOrd="0" presId="urn:microsoft.com/office/officeart/2005/8/layout/bProcess4"/>
    <dgm:cxn modelId="{E2B697DD-2776-4DC6-B798-850BB9D40FE1}" type="presOf" srcId="{89E986EE-93EA-412B-A89A-7436DECF662B}" destId="{312F7239-AB27-44AC-98AA-5E960BE1A166}" srcOrd="0" destOrd="0" presId="urn:microsoft.com/office/officeart/2005/8/layout/bProcess4"/>
    <dgm:cxn modelId="{6ADAEDB4-801D-42AC-B5D9-0B4DDD81414B}" type="presOf" srcId="{AF0CA755-FBD6-4E28-9F28-BEAB1561A961}" destId="{D1F3EEFD-3C06-4A4D-84FA-DC546DE2830C}" srcOrd="0" destOrd="0" presId="urn:microsoft.com/office/officeart/2005/8/layout/bProcess4"/>
    <dgm:cxn modelId="{6691E651-EF36-4880-B425-1F31835E5B20}" srcId="{AF0CA755-FBD6-4E28-9F28-BEAB1561A961}" destId="{831183EF-228F-4C45-8223-B96F4C84D281}" srcOrd="6" destOrd="0" parTransId="{737303C6-8DC9-4789-BC09-C64AB1848BD4}" sibTransId="{7B1AF9B6-9298-404E-9CAA-CF3BCEFC82B4}"/>
    <dgm:cxn modelId="{B8C217F8-38A2-42E0-81C0-ED9B5D8D5598}" type="presOf" srcId="{67BE784F-8E16-4F15-8073-C9D120D31D9D}" destId="{1677462C-68DD-4823-A175-AAA0C465DEAD}" srcOrd="0" destOrd="0" presId="urn:microsoft.com/office/officeart/2005/8/layout/bProcess4"/>
    <dgm:cxn modelId="{2D8744EB-F35B-4E3E-B63E-D527B65A51A8}" type="presOf" srcId="{90F3A0DD-C6FA-4746-B28A-40FA5C99A551}" destId="{21035886-CEB7-46E1-BCEA-8A73E5821633}" srcOrd="0" destOrd="0" presId="urn:microsoft.com/office/officeart/2005/8/layout/bProcess4"/>
    <dgm:cxn modelId="{97707F46-5D15-483B-8C66-E5863ED37FE2}" type="presOf" srcId="{ABFFA9F0-4C45-4A15-B730-564F9511AF38}" destId="{0C2807B1-154C-4E33-8FC8-F57F4D2E5D17}" srcOrd="0" destOrd="0" presId="urn:microsoft.com/office/officeart/2005/8/layout/bProcess4"/>
    <dgm:cxn modelId="{90C8171B-6F5E-417F-9D8C-84A84B4DB36E}" type="presParOf" srcId="{D1F3EEFD-3C06-4A4D-84FA-DC546DE2830C}" destId="{F4EAAA06-434F-4004-B356-109511C6D7CE}" srcOrd="0" destOrd="0" presId="urn:microsoft.com/office/officeart/2005/8/layout/bProcess4"/>
    <dgm:cxn modelId="{95CDBEF8-C66E-45BB-9842-6363FD7493A3}" type="presParOf" srcId="{F4EAAA06-434F-4004-B356-109511C6D7CE}" destId="{3B0061BF-CD60-4A43-9B7C-EDE488DEE9AF}" srcOrd="0" destOrd="0" presId="urn:microsoft.com/office/officeart/2005/8/layout/bProcess4"/>
    <dgm:cxn modelId="{DCD488B8-3CD4-4042-96ED-A72E8B2C9A08}" type="presParOf" srcId="{F4EAAA06-434F-4004-B356-109511C6D7CE}" destId="{96DFD38C-8A54-47E9-A9E6-F851C08893F6}" srcOrd="1" destOrd="0" presId="urn:microsoft.com/office/officeart/2005/8/layout/bProcess4"/>
    <dgm:cxn modelId="{053C6D82-EE6C-4668-AD3A-F4E0DE1E09F5}" type="presParOf" srcId="{D1F3EEFD-3C06-4A4D-84FA-DC546DE2830C}" destId="{EB2583B5-95B6-4B39-BB2B-69A15F1C45E8}" srcOrd="1" destOrd="0" presId="urn:microsoft.com/office/officeart/2005/8/layout/bProcess4"/>
    <dgm:cxn modelId="{5A116A83-4D3E-496D-A780-5C2D1E111AE8}" type="presParOf" srcId="{D1F3EEFD-3C06-4A4D-84FA-DC546DE2830C}" destId="{E29B644A-09B2-4126-A9FC-E6C00E513426}" srcOrd="2" destOrd="0" presId="urn:microsoft.com/office/officeart/2005/8/layout/bProcess4"/>
    <dgm:cxn modelId="{07F5DA1B-9944-4F18-B31C-8895826C6194}" type="presParOf" srcId="{E29B644A-09B2-4126-A9FC-E6C00E513426}" destId="{A68ABC95-6671-4861-B439-2CD94C42B178}" srcOrd="0" destOrd="0" presId="urn:microsoft.com/office/officeart/2005/8/layout/bProcess4"/>
    <dgm:cxn modelId="{4B978A63-15EA-4065-9B50-4EB096D6E021}" type="presParOf" srcId="{E29B644A-09B2-4126-A9FC-E6C00E513426}" destId="{312F7239-AB27-44AC-98AA-5E960BE1A166}" srcOrd="1" destOrd="0" presId="urn:microsoft.com/office/officeart/2005/8/layout/bProcess4"/>
    <dgm:cxn modelId="{046FE496-0003-4089-B725-B984F54A37AE}" type="presParOf" srcId="{D1F3EEFD-3C06-4A4D-84FA-DC546DE2830C}" destId="{64311532-7697-4A4A-81F3-563B33947DD9}" srcOrd="3" destOrd="0" presId="urn:microsoft.com/office/officeart/2005/8/layout/bProcess4"/>
    <dgm:cxn modelId="{D8697926-B031-46B6-88DE-7879E082C789}" type="presParOf" srcId="{D1F3EEFD-3C06-4A4D-84FA-DC546DE2830C}" destId="{AE9C1B73-0BC5-4D8C-9BFE-BAA962BECCB6}" srcOrd="4" destOrd="0" presId="urn:microsoft.com/office/officeart/2005/8/layout/bProcess4"/>
    <dgm:cxn modelId="{BBEDD696-97F3-435B-BA8E-B49A679837DC}" type="presParOf" srcId="{AE9C1B73-0BC5-4D8C-9BFE-BAA962BECCB6}" destId="{1A8D7564-4C65-4191-9D6D-F812149D5BE0}" srcOrd="0" destOrd="0" presId="urn:microsoft.com/office/officeart/2005/8/layout/bProcess4"/>
    <dgm:cxn modelId="{582CE435-C416-4F3D-AB99-E4F60934BAE3}" type="presParOf" srcId="{AE9C1B73-0BC5-4D8C-9BFE-BAA962BECCB6}" destId="{3BDA1902-5ABB-44ED-B271-E214280F2144}" srcOrd="1" destOrd="0" presId="urn:microsoft.com/office/officeart/2005/8/layout/bProcess4"/>
    <dgm:cxn modelId="{21097790-0964-4454-AFDC-E24B5554AA6B}" type="presParOf" srcId="{D1F3EEFD-3C06-4A4D-84FA-DC546DE2830C}" destId="{21035886-CEB7-46E1-BCEA-8A73E5821633}" srcOrd="5" destOrd="0" presId="urn:microsoft.com/office/officeart/2005/8/layout/bProcess4"/>
    <dgm:cxn modelId="{72715C3D-1566-4D9C-B9F8-EC2FB141B4B4}" type="presParOf" srcId="{D1F3EEFD-3C06-4A4D-84FA-DC546DE2830C}" destId="{31576B36-A11C-48A6-BC39-1FB2C3B4AC4A}" srcOrd="6" destOrd="0" presId="urn:microsoft.com/office/officeart/2005/8/layout/bProcess4"/>
    <dgm:cxn modelId="{86BF783A-0453-4C14-AC1D-3468C816F96D}" type="presParOf" srcId="{31576B36-A11C-48A6-BC39-1FB2C3B4AC4A}" destId="{429399C2-B1DD-4B98-B70C-8A7730CA6627}" srcOrd="0" destOrd="0" presId="urn:microsoft.com/office/officeart/2005/8/layout/bProcess4"/>
    <dgm:cxn modelId="{9106E678-01D6-49E3-BF58-987FCC02B2D1}" type="presParOf" srcId="{31576B36-A11C-48A6-BC39-1FB2C3B4AC4A}" destId="{79019157-5EB8-4022-AFC4-B5B8E142C207}" srcOrd="1" destOrd="0" presId="urn:microsoft.com/office/officeart/2005/8/layout/bProcess4"/>
    <dgm:cxn modelId="{FB475E91-9D3F-445C-8415-49278964FA10}" type="presParOf" srcId="{D1F3EEFD-3C06-4A4D-84FA-DC546DE2830C}" destId="{1677462C-68DD-4823-A175-AAA0C465DEAD}" srcOrd="7" destOrd="0" presId="urn:microsoft.com/office/officeart/2005/8/layout/bProcess4"/>
    <dgm:cxn modelId="{C0CDAAA7-7CC9-4011-A816-F228D6E646DD}" type="presParOf" srcId="{D1F3EEFD-3C06-4A4D-84FA-DC546DE2830C}" destId="{29F33BC5-86A4-40C1-9163-EF0ECABAF8CD}" srcOrd="8" destOrd="0" presId="urn:microsoft.com/office/officeart/2005/8/layout/bProcess4"/>
    <dgm:cxn modelId="{989A6452-07DD-4EC6-87C8-23C83E1E5D55}" type="presParOf" srcId="{29F33BC5-86A4-40C1-9163-EF0ECABAF8CD}" destId="{16705C6B-9EB7-4113-BB49-7CD0BA5091B9}" srcOrd="0" destOrd="0" presId="urn:microsoft.com/office/officeart/2005/8/layout/bProcess4"/>
    <dgm:cxn modelId="{7414DCD4-1247-4D5F-AE71-CBDA56CD8F88}" type="presParOf" srcId="{29F33BC5-86A4-40C1-9163-EF0ECABAF8CD}" destId="{C335412D-EC55-4733-8BAB-12D6F2D79D7D}" srcOrd="1" destOrd="0" presId="urn:microsoft.com/office/officeart/2005/8/layout/bProcess4"/>
    <dgm:cxn modelId="{4E239E1C-E444-4BD6-8267-B4F0FE625DFE}" type="presParOf" srcId="{D1F3EEFD-3C06-4A4D-84FA-DC546DE2830C}" destId="{0C2807B1-154C-4E33-8FC8-F57F4D2E5D17}" srcOrd="9" destOrd="0" presId="urn:microsoft.com/office/officeart/2005/8/layout/bProcess4"/>
    <dgm:cxn modelId="{F12AE08C-6441-47AC-951B-F8CE3FD8E382}" type="presParOf" srcId="{D1F3EEFD-3C06-4A4D-84FA-DC546DE2830C}" destId="{A618FC84-1078-43CD-B3F1-B643A0AAD306}" srcOrd="10" destOrd="0" presId="urn:microsoft.com/office/officeart/2005/8/layout/bProcess4"/>
    <dgm:cxn modelId="{97A828C8-ECD2-4D4E-95DD-99B13CF19EF7}" type="presParOf" srcId="{A618FC84-1078-43CD-B3F1-B643A0AAD306}" destId="{09B5E1D4-8CCF-4508-97A3-38E9E3EA8844}" srcOrd="0" destOrd="0" presId="urn:microsoft.com/office/officeart/2005/8/layout/bProcess4"/>
    <dgm:cxn modelId="{DB608F6F-51D9-4147-B22C-903537024D39}" type="presParOf" srcId="{A618FC84-1078-43CD-B3F1-B643A0AAD306}" destId="{5A0C9FC4-579C-4FBE-8B19-9B0491F34EC5}" srcOrd="1" destOrd="0" presId="urn:microsoft.com/office/officeart/2005/8/layout/bProcess4"/>
    <dgm:cxn modelId="{21F25BB3-34FB-4AF5-A604-E69FD01CA645}" type="presParOf" srcId="{D1F3EEFD-3C06-4A4D-84FA-DC546DE2830C}" destId="{310D0236-211C-4541-8681-C61350EB733C}" srcOrd="11" destOrd="0" presId="urn:microsoft.com/office/officeart/2005/8/layout/bProcess4"/>
    <dgm:cxn modelId="{80AF8FF1-3F3D-4729-90B1-A2E4167D99D8}" type="presParOf" srcId="{D1F3EEFD-3C06-4A4D-84FA-DC546DE2830C}" destId="{DFC79820-252C-4B95-A4ED-93B8D656B7CE}" srcOrd="12" destOrd="0" presId="urn:microsoft.com/office/officeart/2005/8/layout/bProcess4"/>
    <dgm:cxn modelId="{6BFA91D1-838D-4DF2-9385-BC45D59DAD38}" type="presParOf" srcId="{DFC79820-252C-4B95-A4ED-93B8D656B7CE}" destId="{D53D7948-2824-45CC-A9CE-6EACFF61EC28}" srcOrd="0" destOrd="0" presId="urn:microsoft.com/office/officeart/2005/8/layout/bProcess4"/>
    <dgm:cxn modelId="{6A913235-5B94-40F3-A7CB-5AA83EE510C1}" type="presParOf" srcId="{DFC79820-252C-4B95-A4ED-93B8D656B7CE}" destId="{7C8075A9-3110-4B13-BFDE-90CA76C72DFD}" srcOrd="1" destOrd="0" presId="urn:microsoft.com/office/officeart/2005/8/layout/bProcess4"/>
  </dgm:cxnLst>
  <dgm:bg>
    <a:solidFill>
      <a:schemeClr val="accent5">
        <a:lumMod val="7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F3013B-5481-4CD2-8996-DA02BD4B4E95}" type="doc">
      <dgm:prSet loTypeId="urn:microsoft.com/office/officeart/2005/8/layout/pyramid2" loCatId="pyramid" qsTypeId="urn:microsoft.com/office/officeart/2005/8/quickstyle/simple1" qsCatId="simple" csTypeId="urn:microsoft.com/office/officeart/2005/8/colors/accent1_2" csCatId="accent1" phldr="1"/>
      <dgm:spPr/>
    </dgm:pt>
    <dgm:pt modelId="{0DA9BB4F-7371-4CC0-BBA6-E4A60D17B0CD}">
      <dgm:prSet phldrT="[نص]"/>
      <dgm:spPr/>
      <dgm:t>
        <a:bodyPr/>
        <a:lstStyle/>
        <a:p>
          <a:pPr rtl="1"/>
          <a:r>
            <a:rPr lang="ar-SA" dirty="0" smtClean="0"/>
            <a:t>الزراعة </a:t>
          </a:r>
          <a:endParaRPr lang="ar-SA" dirty="0"/>
        </a:p>
      </dgm:t>
    </dgm:pt>
    <dgm:pt modelId="{2FB35643-F44B-4991-9A6A-F989ADB7E10A}" type="parTrans" cxnId="{D26E7706-D7E4-4124-B356-E41C6E05475F}">
      <dgm:prSet/>
      <dgm:spPr/>
      <dgm:t>
        <a:bodyPr/>
        <a:lstStyle/>
        <a:p>
          <a:pPr rtl="1"/>
          <a:endParaRPr lang="ar-SA"/>
        </a:p>
      </dgm:t>
    </dgm:pt>
    <dgm:pt modelId="{3CD7A77D-2DAA-43CB-8990-B90BFCF1A02E}" type="sibTrans" cxnId="{D26E7706-D7E4-4124-B356-E41C6E05475F}">
      <dgm:prSet/>
      <dgm:spPr/>
      <dgm:t>
        <a:bodyPr/>
        <a:lstStyle/>
        <a:p>
          <a:pPr rtl="1"/>
          <a:endParaRPr lang="ar-SA"/>
        </a:p>
      </dgm:t>
    </dgm:pt>
    <dgm:pt modelId="{A4D1142A-0CB4-4DAC-8A8B-F18B00B2ABE6}">
      <dgm:prSet phldrT="[نص]"/>
      <dgm:spPr/>
      <dgm:t>
        <a:bodyPr/>
        <a:lstStyle/>
        <a:p>
          <a:pPr rtl="1"/>
          <a:r>
            <a:rPr lang="ar-SA" dirty="0" smtClean="0"/>
            <a:t>التجارة </a:t>
          </a:r>
          <a:endParaRPr lang="ar-SA" dirty="0"/>
        </a:p>
      </dgm:t>
    </dgm:pt>
    <dgm:pt modelId="{4C3CBE64-DD4D-4357-A212-4757080D4D49}" type="parTrans" cxnId="{34CED465-5AAD-4398-B98A-B8FEE333D91D}">
      <dgm:prSet/>
      <dgm:spPr/>
      <dgm:t>
        <a:bodyPr/>
        <a:lstStyle/>
        <a:p>
          <a:pPr rtl="1"/>
          <a:endParaRPr lang="ar-SA"/>
        </a:p>
      </dgm:t>
    </dgm:pt>
    <dgm:pt modelId="{1977657A-2AEF-4CB2-906D-698EC4CE72AB}" type="sibTrans" cxnId="{34CED465-5AAD-4398-B98A-B8FEE333D91D}">
      <dgm:prSet/>
      <dgm:spPr/>
      <dgm:t>
        <a:bodyPr/>
        <a:lstStyle/>
        <a:p>
          <a:pPr rtl="1"/>
          <a:endParaRPr lang="ar-SA"/>
        </a:p>
      </dgm:t>
    </dgm:pt>
    <dgm:pt modelId="{8988D614-9F9A-466D-81A2-3DADA5A5F736}">
      <dgm:prSet phldrT="[نص]"/>
      <dgm:spPr/>
      <dgm:t>
        <a:bodyPr/>
        <a:lstStyle/>
        <a:p>
          <a:pPr rtl="1"/>
          <a:r>
            <a:rPr lang="ar-SA" dirty="0" smtClean="0"/>
            <a:t>الصناعة </a:t>
          </a:r>
          <a:endParaRPr lang="ar-SA" dirty="0"/>
        </a:p>
      </dgm:t>
    </dgm:pt>
    <dgm:pt modelId="{BC011F31-2922-4BD9-AD0D-261861D93BE5}" type="parTrans" cxnId="{4C9FB407-1F31-41FD-B451-59EE01BE32B1}">
      <dgm:prSet/>
      <dgm:spPr/>
      <dgm:t>
        <a:bodyPr/>
        <a:lstStyle/>
        <a:p>
          <a:pPr rtl="1"/>
          <a:endParaRPr lang="ar-SA"/>
        </a:p>
      </dgm:t>
    </dgm:pt>
    <dgm:pt modelId="{E56E26B0-7C53-477B-A6D8-2C53E871B774}" type="sibTrans" cxnId="{4C9FB407-1F31-41FD-B451-59EE01BE32B1}">
      <dgm:prSet/>
      <dgm:spPr/>
      <dgm:t>
        <a:bodyPr/>
        <a:lstStyle/>
        <a:p>
          <a:pPr rtl="1"/>
          <a:endParaRPr lang="ar-SA"/>
        </a:p>
      </dgm:t>
    </dgm:pt>
    <dgm:pt modelId="{FB7F78CE-FC1A-4790-A8E5-0912FFA2DB05}" type="pres">
      <dgm:prSet presAssocID="{3EF3013B-5481-4CD2-8996-DA02BD4B4E95}" presName="compositeShape" presStyleCnt="0">
        <dgm:presLayoutVars>
          <dgm:dir/>
          <dgm:resizeHandles/>
        </dgm:presLayoutVars>
      </dgm:prSet>
      <dgm:spPr/>
    </dgm:pt>
    <dgm:pt modelId="{B5569A5B-C8FB-4D68-BCAC-F31C886D7318}" type="pres">
      <dgm:prSet presAssocID="{3EF3013B-5481-4CD2-8996-DA02BD4B4E95}" presName="pyramid" presStyleLbl="node1" presStyleIdx="0" presStyleCnt="1"/>
      <dgm:spPr>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dgm:spPr>
    </dgm:pt>
    <dgm:pt modelId="{AA51EB97-2AB9-4523-A686-90D489A3A7A6}" type="pres">
      <dgm:prSet presAssocID="{3EF3013B-5481-4CD2-8996-DA02BD4B4E95}" presName="theList" presStyleCnt="0"/>
      <dgm:spPr/>
    </dgm:pt>
    <dgm:pt modelId="{B4E7A889-8CB9-453D-B6C7-E52B7212C8B0}" type="pres">
      <dgm:prSet presAssocID="{0DA9BB4F-7371-4CC0-BBA6-E4A60D17B0CD}" presName="aNode" presStyleLbl="fgAcc1" presStyleIdx="0" presStyleCnt="3">
        <dgm:presLayoutVars>
          <dgm:bulletEnabled val="1"/>
        </dgm:presLayoutVars>
      </dgm:prSet>
      <dgm:spPr/>
      <dgm:t>
        <a:bodyPr/>
        <a:lstStyle/>
        <a:p>
          <a:pPr rtl="1"/>
          <a:endParaRPr lang="ar-SA"/>
        </a:p>
      </dgm:t>
    </dgm:pt>
    <dgm:pt modelId="{4B6F552C-073C-481C-B99E-84E2763B388C}" type="pres">
      <dgm:prSet presAssocID="{0DA9BB4F-7371-4CC0-BBA6-E4A60D17B0CD}" presName="aSpace" presStyleCnt="0"/>
      <dgm:spPr/>
    </dgm:pt>
    <dgm:pt modelId="{C2A3FC52-5AF8-4DC4-8F08-358DC169CA1B}" type="pres">
      <dgm:prSet presAssocID="{A4D1142A-0CB4-4DAC-8A8B-F18B00B2ABE6}" presName="aNode" presStyleLbl="fgAcc1" presStyleIdx="1" presStyleCnt="3">
        <dgm:presLayoutVars>
          <dgm:bulletEnabled val="1"/>
        </dgm:presLayoutVars>
      </dgm:prSet>
      <dgm:spPr/>
      <dgm:t>
        <a:bodyPr/>
        <a:lstStyle/>
        <a:p>
          <a:pPr rtl="1"/>
          <a:endParaRPr lang="ar-SA"/>
        </a:p>
      </dgm:t>
    </dgm:pt>
    <dgm:pt modelId="{089A2FFF-E171-44C5-B70A-6AC46B053D68}" type="pres">
      <dgm:prSet presAssocID="{A4D1142A-0CB4-4DAC-8A8B-F18B00B2ABE6}" presName="aSpace" presStyleCnt="0"/>
      <dgm:spPr/>
    </dgm:pt>
    <dgm:pt modelId="{02B4AE38-31A6-4EFE-88D0-4831E94B7706}" type="pres">
      <dgm:prSet presAssocID="{8988D614-9F9A-466D-81A2-3DADA5A5F736}" presName="aNode" presStyleLbl="fgAcc1" presStyleIdx="2" presStyleCnt="3">
        <dgm:presLayoutVars>
          <dgm:bulletEnabled val="1"/>
        </dgm:presLayoutVars>
      </dgm:prSet>
      <dgm:spPr/>
      <dgm:t>
        <a:bodyPr/>
        <a:lstStyle/>
        <a:p>
          <a:pPr rtl="1"/>
          <a:endParaRPr lang="ar-SA"/>
        </a:p>
      </dgm:t>
    </dgm:pt>
    <dgm:pt modelId="{B83B814B-7A2D-499B-BCEE-7CDCE79E7197}" type="pres">
      <dgm:prSet presAssocID="{8988D614-9F9A-466D-81A2-3DADA5A5F736}" presName="aSpace" presStyleCnt="0"/>
      <dgm:spPr/>
    </dgm:pt>
  </dgm:ptLst>
  <dgm:cxnLst>
    <dgm:cxn modelId="{D26E7706-D7E4-4124-B356-E41C6E05475F}" srcId="{3EF3013B-5481-4CD2-8996-DA02BD4B4E95}" destId="{0DA9BB4F-7371-4CC0-BBA6-E4A60D17B0CD}" srcOrd="0" destOrd="0" parTransId="{2FB35643-F44B-4991-9A6A-F989ADB7E10A}" sibTransId="{3CD7A77D-2DAA-43CB-8990-B90BFCF1A02E}"/>
    <dgm:cxn modelId="{C432F0F6-715F-48D1-9306-2B71E916E0CC}" type="presOf" srcId="{0DA9BB4F-7371-4CC0-BBA6-E4A60D17B0CD}" destId="{B4E7A889-8CB9-453D-B6C7-E52B7212C8B0}" srcOrd="0" destOrd="0" presId="urn:microsoft.com/office/officeart/2005/8/layout/pyramid2"/>
    <dgm:cxn modelId="{34CED465-5AAD-4398-B98A-B8FEE333D91D}" srcId="{3EF3013B-5481-4CD2-8996-DA02BD4B4E95}" destId="{A4D1142A-0CB4-4DAC-8A8B-F18B00B2ABE6}" srcOrd="1" destOrd="0" parTransId="{4C3CBE64-DD4D-4357-A212-4757080D4D49}" sibTransId="{1977657A-2AEF-4CB2-906D-698EC4CE72AB}"/>
    <dgm:cxn modelId="{54F80908-AEB8-425C-BE93-144C792F87F0}" type="presOf" srcId="{A4D1142A-0CB4-4DAC-8A8B-F18B00B2ABE6}" destId="{C2A3FC52-5AF8-4DC4-8F08-358DC169CA1B}" srcOrd="0" destOrd="0" presId="urn:microsoft.com/office/officeart/2005/8/layout/pyramid2"/>
    <dgm:cxn modelId="{528D16ED-8873-4E82-86D3-2E74CD7B80DD}" type="presOf" srcId="{8988D614-9F9A-466D-81A2-3DADA5A5F736}" destId="{02B4AE38-31A6-4EFE-88D0-4831E94B7706}" srcOrd="0" destOrd="0" presId="urn:microsoft.com/office/officeart/2005/8/layout/pyramid2"/>
    <dgm:cxn modelId="{4C9FB407-1F31-41FD-B451-59EE01BE32B1}" srcId="{3EF3013B-5481-4CD2-8996-DA02BD4B4E95}" destId="{8988D614-9F9A-466D-81A2-3DADA5A5F736}" srcOrd="2" destOrd="0" parTransId="{BC011F31-2922-4BD9-AD0D-261861D93BE5}" sibTransId="{E56E26B0-7C53-477B-A6D8-2C53E871B774}"/>
    <dgm:cxn modelId="{7CF16EF6-BD03-4809-846F-0C7396F50B73}" type="presOf" srcId="{3EF3013B-5481-4CD2-8996-DA02BD4B4E95}" destId="{FB7F78CE-FC1A-4790-A8E5-0912FFA2DB05}" srcOrd="0" destOrd="0" presId="urn:microsoft.com/office/officeart/2005/8/layout/pyramid2"/>
    <dgm:cxn modelId="{75336AF6-64F8-4EBA-A790-C10F811789E6}" type="presParOf" srcId="{FB7F78CE-FC1A-4790-A8E5-0912FFA2DB05}" destId="{B5569A5B-C8FB-4D68-BCAC-F31C886D7318}" srcOrd="0" destOrd="0" presId="urn:microsoft.com/office/officeart/2005/8/layout/pyramid2"/>
    <dgm:cxn modelId="{F58E0234-4DC3-4C0B-A789-7022C50FF9EF}" type="presParOf" srcId="{FB7F78CE-FC1A-4790-A8E5-0912FFA2DB05}" destId="{AA51EB97-2AB9-4523-A686-90D489A3A7A6}" srcOrd="1" destOrd="0" presId="urn:microsoft.com/office/officeart/2005/8/layout/pyramid2"/>
    <dgm:cxn modelId="{49E26287-7866-43E7-931B-71963EB095E7}" type="presParOf" srcId="{AA51EB97-2AB9-4523-A686-90D489A3A7A6}" destId="{B4E7A889-8CB9-453D-B6C7-E52B7212C8B0}" srcOrd="0" destOrd="0" presId="urn:microsoft.com/office/officeart/2005/8/layout/pyramid2"/>
    <dgm:cxn modelId="{5F898205-46D4-4403-A88A-A01C02D7A2BE}" type="presParOf" srcId="{AA51EB97-2AB9-4523-A686-90D489A3A7A6}" destId="{4B6F552C-073C-481C-B99E-84E2763B388C}" srcOrd="1" destOrd="0" presId="urn:microsoft.com/office/officeart/2005/8/layout/pyramid2"/>
    <dgm:cxn modelId="{3C87EE47-A2A4-462A-96D9-FB8B7379A0A9}" type="presParOf" srcId="{AA51EB97-2AB9-4523-A686-90D489A3A7A6}" destId="{C2A3FC52-5AF8-4DC4-8F08-358DC169CA1B}" srcOrd="2" destOrd="0" presId="urn:microsoft.com/office/officeart/2005/8/layout/pyramid2"/>
    <dgm:cxn modelId="{81194DCE-6B87-44B4-AEC3-98F18943FBCB}" type="presParOf" srcId="{AA51EB97-2AB9-4523-A686-90D489A3A7A6}" destId="{089A2FFF-E171-44C5-B70A-6AC46B053D68}" srcOrd="3" destOrd="0" presId="urn:microsoft.com/office/officeart/2005/8/layout/pyramid2"/>
    <dgm:cxn modelId="{EE79460B-DF30-40FE-BF0B-D5E560F2A894}" type="presParOf" srcId="{AA51EB97-2AB9-4523-A686-90D489A3A7A6}" destId="{02B4AE38-31A6-4EFE-88D0-4831E94B7706}" srcOrd="4" destOrd="0" presId="urn:microsoft.com/office/officeart/2005/8/layout/pyramid2"/>
    <dgm:cxn modelId="{FD328497-A308-47C7-93C6-A8E843AE93FE}" type="presParOf" srcId="{AA51EB97-2AB9-4523-A686-90D489A3A7A6}" destId="{B83B814B-7A2D-499B-BCEE-7CDCE79E7197}"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936717-5C7C-4F7E-9897-556121972767}"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pPr rtl="1"/>
          <a:endParaRPr lang="ar-SA"/>
        </a:p>
      </dgm:t>
    </dgm:pt>
    <dgm:pt modelId="{47B45CA2-14FC-46D6-93DF-2C4D3CCF3BDF}">
      <dgm:prSet phldrT="[نص]"/>
      <dgm:spPr/>
      <dgm:t>
        <a:bodyPr/>
        <a:lstStyle/>
        <a:p>
          <a:pPr rtl="1"/>
          <a:r>
            <a:rPr lang="ar-SA" dirty="0" smtClean="0"/>
            <a:t>العلوم والفنون </a:t>
          </a:r>
          <a:endParaRPr lang="ar-SA" dirty="0"/>
        </a:p>
      </dgm:t>
    </dgm:pt>
    <dgm:pt modelId="{CCED294E-AA67-4172-B362-B2D187F214E3}" type="parTrans" cxnId="{0E8CAC6D-00C0-4146-BE37-7F77D309CAA3}">
      <dgm:prSet/>
      <dgm:spPr/>
      <dgm:t>
        <a:bodyPr/>
        <a:lstStyle/>
        <a:p>
          <a:pPr rtl="1"/>
          <a:endParaRPr lang="ar-SA"/>
        </a:p>
      </dgm:t>
    </dgm:pt>
    <dgm:pt modelId="{4CD467A4-10C0-40AA-BEB1-D433EBC9FB2D}" type="sibTrans" cxnId="{0E8CAC6D-00C0-4146-BE37-7F77D309CAA3}">
      <dgm:prSet/>
      <dgm:spPr/>
      <dgm:t>
        <a:bodyPr/>
        <a:lstStyle/>
        <a:p>
          <a:pPr rtl="1"/>
          <a:endParaRPr lang="ar-SA"/>
        </a:p>
      </dgm:t>
    </dgm:pt>
    <dgm:pt modelId="{966C83DF-E9DB-4939-9EA2-ADBF3D8DF5E4}" type="asst">
      <dgm:prSet phldrT="[نص]"/>
      <dgm:spPr/>
      <dgm:t>
        <a:bodyPr/>
        <a:lstStyle/>
        <a:p>
          <a:pPr rtl="1"/>
          <a:r>
            <a:rPr lang="ar-SA" dirty="0" smtClean="0"/>
            <a:t>العلوم </a:t>
          </a:r>
          <a:endParaRPr lang="ar-SA" dirty="0"/>
        </a:p>
      </dgm:t>
    </dgm:pt>
    <dgm:pt modelId="{6AD34082-7C31-4EBA-BC61-777ED1E19F09}" type="parTrans" cxnId="{7E37C760-01C8-4C5C-9AD3-84115F438C13}">
      <dgm:prSet/>
      <dgm:spPr/>
      <dgm:t>
        <a:bodyPr/>
        <a:lstStyle/>
        <a:p>
          <a:pPr rtl="1"/>
          <a:endParaRPr lang="ar-SA"/>
        </a:p>
      </dgm:t>
    </dgm:pt>
    <dgm:pt modelId="{482451D3-53C3-4E69-A11E-B0ED41533564}" type="sibTrans" cxnId="{7E37C760-01C8-4C5C-9AD3-84115F438C13}">
      <dgm:prSet/>
      <dgm:spPr/>
      <dgm:t>
        <a:bodyPr/>
        <a:lstStyle/>
        <a:p>
          <a:pPr rtl="1"/>
          <a:endParaRPr lang="ar-SA"/>
        </a:p>
      </dgm:t>
    </dgm:pt>
    <dgm:pt modelId="{4E521CB9-AEE6-4DBE-89EB-EEEE58FFC6ED}">
      <dgm:prSet phldrT="[نص]"/>
      <dgm:spPr/>
      <dgm:t>
        <a:bodyPr/>
        <a:lstStyle/>
        <a:p>
          <a:pPr rtl="1"/>
          <a:r>
            <a:rPr lang="ar-SA" dirty="0" smtClean="0"/>
            <a:t>الروايات والقصص القصيرة </a:t>
          </a:r>
          <a:endParaRPr lang="ar-SA" dirty="0"/>
        </a:p>
      </dgm:t>
    </dgm:pt>
    <dgm:pt modelId="{E50B230C-939B-479D-8314-7713A1EEEE6D}" type="parTrans" cxnId="{F95D06B8-3EE5-442F-82F5-37810D69E6A5}">
      <dgm:prSet/>
      <dgm:spPr/>
      <dgm:t>
        <a:bodyPr/>
        <a:lstStyle/>
        <a:p>
          <a:pPr rtl="1"/>
          <a:endParaRPr lang="ar-SA"/>
        </a:p>
      </dgm:t>
    </dgm:pt>
    <dgm:pt modelId="{010F9CC6-7D2B-4069-9C39-BE17C91F4B76}" type="sibTrans" cxnId="{F95D06B8-3EE5-442F-82F5-37810D69E6A5}">
      <dgm:prSet/>
      <dgm:spPr/>
      <dgm:t>
        <a:bodyPr/>
        <a:lstStyle/>
        <a:p>
          <a:pPr rtl="1"/>
          <a:endParaRPr lang="ar-SA"/>
        </a:p>
      </dgm:t>
    </dgm:pt>
    <dgm:pt modelId="{75B5CD84-D8BA-4280-B97C-85D784E884DE}">
      <dgm:prSet phldrT="[نص]"/>
      <dgm:spPr/>
      <dgm:t>
        <a:bodyPr/>
        <a:lstStyle/>
        <a:p>
          <a:pPr rtl="1"/>
          <a:r>
            <a:rPr lang="ar-SA" dirty="0" smtClean="0"/>
            <a:t>الكتابة </a:t>
          </a:r>
          <a:endParaRPr lang="ar-SA" dirty="0"/>
        </a:p>
      </dgm:t>
    </dgm:pt>
    <dgm:pt modelId="{D69D13F8-95B5-4DA4-B85E-E3991AE2713D}" type="parTrans" cxnId="{6842EB6D-8BAB-480B-91FA-E6CDEC7CA1A7}">
      <dgm:prSet/>
      <dgm:spPr/>
      <dgm:t>
        <a:bodyPr/>
        <a:lstStyle/>
        <a:p>
          <a:pPr rtl="1"/>
          <a:endParaRPr lang="ar-SA"/>
        </a:p>
      </dgm:t>
    </dgm:pt>
    <dgm:pt modelId="{BFF26B88-DCCC-4E6F-B0EF-B5ECB86CDC92}" type="sibTrans" cxnId="{6842EB6D-8BAB-480B-91FA-E6CDEC7CA1A7}">
      <dgm:prSet/>
      <dgm:spPr/>
      <dgm:t>
        <a:bodyPr/>
        <a:lstStyle/>
        <a:p>
          <a:pPr rtl="1"/>
          <a:endParaRPr lang="ar-SA"/>
        </a:p>
      </dgm:t>
    </dgm:pt>
    <dgm:pt modelId="{6B202B16-3374-45F9-99BD-139660339CBC}">
      <dgm:prSet phldrT="[نص]"/>
      <dgm:spPr/>
      <dgm:t>
        <a:bodyPr/>
        <a:lstStyle/>
        <a:p>
          <a:pPr rtl="1"/>
          <a:r>
            <a:rPr lang="ar-SA" dirty="0" smtClean="0"/>
            <a:t>اللغة </a:t>
          </a:r>
          <a:endParaRPr lang="ar-SA" dirty="0"/>
        </a:p>
      </dgm:t>
    </dgm:pt>
    <dgm:pt modelId="{1EAE3A77-2717-4BC8-87B2-B694E200EEE4}" type="parTrans" cxnId="{62B2614C-23BA-4595-83EF-2A945F88A726}">
      <dgm:prSet/>
      <dgm:spPr/>
      <dgm:t>
        <a:bodyPr/>
        <a:lstStyle/>
        <a:p>
          <a:pPr rtl="1"/>
          <a:endParaRPr lang="ar-SA"/>
        </a:p>
      </dgm:t>
    </dgm:pt>
    <dgm:pt modelId="{E7276E8B-FCC6-42BC-8312-3E5311059F67}" type="sibTrans" cxnId="{62B2614C-23BA-4595-83EF-2A945F88A726}">
      <dgm:prSet/>
      <dgm:spPr/>
      <dgm:t>
        <a:bodyPr/>
        <a:lstStyle/>
        <a:p>
          <a:pPr rtl="1"/>
          <a:endParaRPr lang="ar-SA"/>
        </a:p>
      </dgm:t>
    </dgm:pt>
    <dgm:pt modelId="{BD10F615-7625-4BDD-9918-F3AD1A278F68}" type="pres">
      <dgm:prSet presAssocID="{E1936717-5C7C-4F7E-9897-556121972767}" presName="hierChild1" presStyleCnt="0">
        <dgm:presLayoutVars>
          <dgm:orgChart val="1"/>
          <dgm:chPref val="1"/>
          <dgm:dir/>
          <dgm:animOne val="branch"/>
          <dgm:animLvl val="lvl"/>
          <dgm:resizeHandles/>
        </dgm:presLayoutVars>
      </dgm:prSet>
      <dgm:spPr/>
      <dgm:t>
        <a:bodyPr/>
        <a:lstStyle/>
        <a:p>
          <a:pPr rtl="1"/>
          <a:endParaRPr lang="ar-SA"/>
        </a:p>
      </dgm:t>
    </dgm:pt>
    <dgm:pt modelId="{3048E4E7-DA9C-4F26-A992-7881C5662038}" type="pres">
      <dgm:prSet presAssocID="{47B45CA2-14FC-46D6-93DF-2C4D3CCF3BDF}" presName="hierRoot1" presStyleCnt="0">
        <dgm:presLayoutVars>
          <dgm:hierBranch val="init"/>
        </dgm:presLayoutVars>
      </dgm:prSet>
      <dgm:spPr/>
    </dgm:pt>
    <dgm:pt modelId="{F197D195-B1C0-499A-BA61-E28B470A0D49}" type="pres">
      <dgm:prSet presAssocID="{47B45CA2-14FC-46D6-93DF-2C4D3CCF3BDF}" presName="rootComposite1" presStyleCnt="0"/>
      <dgm:spPr/>
    </dgm:pt>
    <dgm:pt modelId="{177285E1-F381-4AFB-8160-F43A2136DA55}" type="pres">
      <dgm:prSet presAssocID="{47B45CA2-14FC-46D6-93DF-2C4D3CCF3BDF}" presName="rootText1" presStyleLbl="node0" presStyleIdx="0" presStyleCnt="1" custScaleX="147024">
        <dgm:presLayoutVars>
          <dgm:chPref val="3"/>
        </dgm:presLayoutVars>
      </dgm:prSet>
      <dgm:spPr/>
      <dgm:t>
        <a:bodyPr/>
        <a:lstStyle/>
        <a:p>
          <a:pPr rtl="1"/>
          <a:endParaRPr lang="ar-SA"/>
        </a:p>
      </dgm:t>
    </dgm:pt>
    <dgm:pt modelId="{50250F25-3C73-4B26-B1C6-628ADE6F1491}" type="pres">
      <dgm:prSet presAssocID="{47B45CA2-14FC-46D6-93DF-2C4D3CCF3BDF}" presName="rootConnector1" presStyleLbl="node1" presStyleIdx="0" presStyleCnt="0"/>
      <dgm:spPr/>
      <dgm:t>
        <a:bodyPr/>
        <a:lstStyle/>
        <a:p>
          <a:pPr rtl="1"/>
          <a:endParaRPr lang="ar-SA"/>
        </a:p>
      </dgm:t>
    </dgm:pt>
    <dgm:pt modelId="{77720A72-44A9-42CC-BE66-D57433A3084F}" type="pres">
      <dgm:prSet presAssocID="{47B45CA2-14FC-46D6-93DF-2C4D3CCF3BDF}" presName="hierChild2" presStyleCnt="0"/>
      <dgm:spPr/>
    </dgm:pt>
    <dgm:pt modelId="{BECDC795-8265-44EF-BC98-1A228C08D7AC}" type="pres">
      <dgm:prSet presAssocID="{E50B230C-939B-479D-8314-7713A1EEEE6D}" presName="Name37" presStyleLbl="parChTrans1D2" presStyleIdx="0" presStyleCnt="4"/>
      <dgm:spPr/>
      <dgm:t>
        <a:bodyPr/>
        <a:lstStyle/>
        <a:p>
          <a:pPr rtl="1"/>
          <a:endParaRPr lang="ar-SA"/>
        </a:p>
      </dgm:t>
    </dgm:pt>
    <dgm:pt modelId="{FC5417A4-B24B-4FC7-BFE5-02AC6751E3FE}" type="pres">
      <dgm:prSet presAssocID="{4E521CB9-AEE6-4DBE-89EB-EEEE58FFC6ED}" presName="hierRoot2" presStyleCnt="0">
        <dgm:presLayoutVars>
          <dgm:hierBranch val="init"/>
        </dgm:presLayoutVars>
      </dgm:prSet>
      <dgm:spPr/>
    </dgm:pt>
    <dgm:pt modelId="{0CC7627A-9533-4913-9FB3-9945E40037E5}" type="pres">
      <dgm:prSet presAssocID="{4E521CB9-AEE6-4DBE-89EB-EEEE58FFC6ED}" presName="rootComposite" presStyleCnt="0"/>
      <dgm:spPr/>
    </dgm:pt>
    <dgm:pt modelId="{A52E2199-F0AA-4775-92FA-B480D1D5BD0B}" type="pres">
      <dgm:prSet presAssocID="{4E521CB9-AEE6-4DBE-89EB-EEEE58FFC6ED}" presName="rootText" presStyleLbl="node2" presStyleIdx="0" presStyleCnt="3" custScaleX="118644">
        <dgm:presLayoutVars>
          <dgm:chPref val="3"/>
        </dgm:presLayoutVars>
      </dgm:prSet>
      <dgm:spPr/>
      <dgm:t>
        <a:bodyPr/>
        <a:lstStyle/>
        <a:p>
          <a:pPr rtl="1"/>
          <a:endParaRPr lang="ar-SA"/>
        </a:p>
      </dgm:t>
    </dgm:pt>
    <dgm:pt modelId="{2FDB13E4-CDF8-4F97-95F8-027C5A8BD160}" type="pres">
      <dgm:prSet presAssocID="{4E521CB9-AEE6-4DBE-89EB-EEEE58FFC6ED}" presName="rootConnector" presStyleLbl="node2" presStyleIdx="0" presStyleCnt="3"/>
      <dgm:spPr/>
      <dgm:t>
        <a:bodyPr/>
        <a:lstStyle/>
        <a:p>
          <a:pPr rtl="1"/>
          <a:endParaRPr lang="ar-SA"/>
        </a:p>
      </dgm:t>
    </dgm:pt>
    <dgm:pt modelId="{79C27396-2DE8-4B7D-8C39-674D95B31A4E}" type="pres">
      <dgm:prSet presAssocID="{4E521CB9-AEE6-4DBE-89EB-EEEE58FFC6ED}" presName="hierChild4" presStyleCnt="0"/>
      <dgm:spPr/>
    </dgm:pt>
    <dgm:pt modelId="{8DA0FDB9-684B-4DC1-97D5-740FFFD839C6}" type="pres">
      <dgm:prSet presAssocID="{4E521CB9-AEE6-4DBE-89EB-EEEE58FFC6ED}" presName="hierChild5" presStyleCnt="0"/>
      <dgm:spPr/>
    </dgm:pt>
    <dgm:pt modelId="{24752D9F-DA7F-4CEC-8BA1-79FAE9389E45}" type="pres">
      <dgm:prSet presAssocID="{D69D13F8-95B5-4DA4-B85E-E3991AE2713D}" presName="Name37" presStyleLbl="parChTrans1D2" presStyleIdx="1" presStyleCnt="4"/>
      <dgm:spPr/>
      <dgm:t>
        <a:bodyPr/>
        <a:lstStyle/>
        <a:p>
          <a:pPr rtl="1"/>
          <a:endParaRPr lang="ar-SA"/>
        </a:p>
      </dgm:t>
    </dgm:pt>
    <dgm:pt modelId="{ADB6BA62-6385-4DE7-BF37-3DC455424808}" type="pres">
      <dgm:prSet presAssocID="{75B5CD84-D8BA-4280-B97C-85D784E884DE}" presName="hierRoot2" presStyleCnt="0">
        <dgm:presLayoutVars>
          <dgm:hierBranch val="init"/>
        </dgm:presLayoutVars>
      </dgm:prSet>
      <dgm:spPr/>
    </dgm:pt>
    <dgm:pt modelId="{EE1F5C8F-2820-4B98-B934-CE28F0FDC28F}" type="pres">
      <dgm:prSet presAssocID="{75B5CD84-D8BA-4280-B97C-85D784E884DE}" presName="rootComposite" presStyleCnt="0"/>
      <dgm:spPr/>
    </dgm:pt>
    <dgm:pt modelId="{1046086B-11AB-48A4-8614-F37B710D33FA}" type="pres">
      <dgm:prSet presAssocID="{75B5CD84-D8BA-4280-B97C-85D784E884DE}" presName="rootText" presStyleLbl="node2" presStyleIdx="1" presStyleCnt="3" custScaleX="115023">
        <dgm:presLayoutVars>
          <dgm:chPref val="3"/>
        </dgm:presLayoutVars>
      </dgm:prSet>
      <dgm:spPr/>
      <dgm:t>
        <a:bodyPr/>
        <a:lstStyle/>
        <a:p>
          <a:pPr rtl="1"/>
          <a:endParaRPr lang="ar-SA"/>
        </a:p>
      </dgm:t>
    </dgm:pt>
    <dgm:pt modelId="{DD1B52CE-9C47-4A5B-850A-D2AC87564F31}" type="pres">
      <dgm:prSet presAssocID="{75B5CD84-D8BA-4280-B97C-85D784E884DE}" presName="rootConnector" presStyleLbl="node2" presStyleIdx="1" presStyleCnt="3"/>
      <dgm:spPr/>
      <dgm:t>
        <a:bodyPr/>
        <a:lstStyle/>
        <a:p>
          <a:pPr rtl="1"/>
          <a:endParaRPr lang="ar-SA"/>
        </a:p>
      </dgm:t>
    </dgm:pt>
    <dgm:pt modelId="{FB53E291-E6C6-4B40-9B51-C25BEC197110}" type="pres">
      <dgm:prSet presAssocID="{75B5CD84-D8BA-4280-B97C-85D784E884DE}" presName="hierChild4" presStyleCnt="0"/>
      <dgm:spPr/>
    </dgm:pt>
    <dgm:pt modelId="{65243D03-0CE1-4652-BC2D-AD00B815BE51}" type="pres">
      <dgm:prSet presAssocID="{75B5CD84-D8BA-4280-B97C-85D784E884DE}" presName="hierChild5" presStyleCnt="0"/>
      <dgm:spPr/>
    </dgm:pt>
    <dgm:pt modelId="{DEB17D5F-14DA-455E-85B7-F2F9AF242197}" type="pres">
      <dgm:prSet presAssocID="{1EAE3A77-2717-4BC8-87B2-B694E200EEE4}" presName="Name37" presStyleLbl="parChTrans1D2" presStyleIdx="2" presStyleCnt="4"/>
      <dgm:spPr/>
      <dgm:t>
        <a:bodyPr/>
        <a:lstStyle/>
        <a:p>
          <a:pPr rtl="1"/>
          <a:endParaRPr lang="ar-SA"/>
        </a:p>
      </dgm:t>
    </dgm:pt>
    <dgm:pt modelId="{63A91E6D-3571-41B1-8820-17D1E83671A2}" type="pres">
      <dgm:prSet presAssocID="{6B202B16-3374-45F9-99BD-139660339CBC}" presName="hierRoot2" presStyleCnt="0">
        <dgm:presLayoutVars>
          <dgm:hierBranch val="init"/>
        </dgm:presLayoutVars>
      </dgm:prSet>
      <dgm:spPr/>
    </dgm:pt>
    <dgm:pt modelId="{B2AC4128-F714-4057-B358-ABB921C3119E}" type="pres">
      <dgm:prSet presAssocID="{6B202B16-3374-45F9-99BD-139660339CBC}" presName="rootComposite" presStyleCnt="0"/>
      <dgm:spPr/>
    </dgm:pt>
    <dgm:pt modelId="{4FC44C78-5821-4255-B449-8F910E33C8F3}" type="pres">
      <dgm:prSet presAssocID="{6B202B16-3374-45F9-99BD-139660339CBC}" presName="rootText" presStyleLbl="node2" presStyleIdx="2" presStyleCnt="3" custScaleX="114734">
        <dgm:presLayoutVars>
          <dgm:chPref val="3"/>
        </dgm:presLayoutVars>
      </dgm:prSet>
      <dgm:spPr/>
      <dgm:t>
        <a:bodyPr/>
        <a:lstStyle/>
        <a:p>
          <a:pPr rtl="1"/>
          <a:endParaRPr lang="ar-SA"/>
        </a:p>
      </dgm:t>
    </dgm:pt>
    <dgm:pt modelId="{721ADE3E-EEA0-4797-83F5-102D36A05D50}" type="pres">
      <dgm:prSet presAssocID="{6B202B16-3374-45F9-99BD-139660339CBC}" presName="rootConnector" presStyleLbl="node2" presStyleIdx="2" presStyleCnt="3"/>
      <dgm:spPr/>
      <dgm:t>
        <a:bodyPr/>
        <a:lstStyle/>
        <a:p>
          <a:pPr rtl="1"/>
          <a:endParaRPr lang="ar-SA"/>
        </a:p>
      </dgm:t>
    </dgm:pt>
    <dgm:pt modelId="{38F43618-54F7-4FD2-BB28-30EB2D4A653C}" type="pres">
      <dgm:prSet presAssocID="{6B202B16-3374-45F9-99BD-139660339CBC}" presName="hierChild4" presStyleCnt="0"/>
      <dgm:spPr/>
    </dgm:pt>
    <dgm:pt modelId="{B2AFEA86-BD8F-405B-9696-38C336F4D7F8}" type="pres">
      <dgm:prSet presAssocID="{6B202B16-3374-45F9-99BD-139660339CBC}" presName="hierChild5" presStyleCnt="0"/>
      <dgm:spPr/>
    </dgm:pt>
    <dgm:pt modelId="{67561E6B-1492-419C-8645-545329B2B262}" type="pres">
      <dgm:prSet presAssocID="{47B45CA2-14FC-46D6-93DF-2C4D3CCF3BDF}" presName="hierChild3" presStyleCnt="0"/>
      <dgm:spPr/>
    </dgm:pt>
    <dgm:pt modelId="{37911FE4-F8DC-4847-B9B6-FD938217268D}" type="pres">
      <dgm:prSet presAssocID="{6AD34082-7C31-4EBA-BC61-777ED1E19F09}" presName="Name111" presStyleLbl="parChTrans1D2" presStyleIdx="3" presStyleCnt="4"/>
      <dgm:spPr/>
      <dgm:t>
        <a:bodyPr/>
        <a:lstStyle/>
        <a:p>
          <a:pPr rtl="1"/>
          <a:endParaRPr lang="ar-SA"/>
        </a:p>
      </dgm:t>
    </dgm:pt>
    <dgm:pt modelId="{3605DE67-1986-4FF3-9785-C2E914217331}" type="pres">
      <dgm:prSet presAssocID="{966C83DF-E9DB-4939-9EA2-ADBF3D8DF5E4}" presName="hierRoot3" presStyleCnt="0">
        <dgm:presLayoutVars>
          <dgm:hierBranch val="init"/>
        </dgm:presLayoutVars>
      </dgm:prSet>
      <dgm:spPr/>
    </dgm:pt>
    <dgm:pt modelId="{78ACEA5D-88D7-421E-9EEE-E733C4D24BC1}" type="pres">
      <dgm:prSet presAssocID="{966C83DF-E9DB-4939-9EA2-ADBF3D8DF5E4}" presName="rootComposite3" presStyleCnt="0"/>
      <dgm:spPr/>
    </dgm:pt>
    <dgm:pt modelId="{0BD8F9D5-05A4-45F6-A850-D422DDF766D5}" type="pres">
      <dgm:prSet presAssocID="{966C83DF-E9DB-4939-9EA2-ADBF3D8DF5E4}" presName="rootText3" presStyleLbl="asst1" presStyleIdx="0" presStyleCnt="1">
        <dgm:presLayoutVars>
          <dgm:chPref val="3"/>
        </dgm:presLayoutVars>
      </dgm:prSet>
      <dgm:spPr/>
      <dgm:t>
        <a:bodyPr/>
        <a:lstStyle/>
        <a:p>
          <a:pPr rtl="1"/>
          <a:endParaRPr lang="ar-SA"/>
        </a:p>
      </dgm:t>
    </dgm:pt>
    <dgm:pt modelId="{F69957C5-12D8-437D-B792-A1DC1009976E}" type="pres">
      <dgm:prSet presAssocID="{966C83DF-E9DB-4939-9EA2-ADBF3D8DF5E4}" presName="rootConnector3" presStyleLbl="asst1" presStyleIdx="0" presStyleCnt="1"/>
      <dgm:spPr/>
      <dgm:t>
        <a:bodyPr/>
        <a:lstStyle/>
        <a:p>
          <a:pPr rtl="1"/>
          <a:endParaRPr lang="ar-SA"/>
        </a:p>
      </dgm:t>
    </dgm:pt>
    <dgm:pt modelId="{96CBAD79-3B92-4024-8A7F-18F8D759D084}" type="pres">
      <dgm:prSet presAssocID="{966C83DF-E9DB-4939-9EA2-ADBF3D8DF5E4}" presName="hierChild6" presStyleCnt="0"/>
      <dgm:spPr/>
    </dgm:pt>
    <dgm:pt modelId="{03D2E526-EEC2-40CC-9583-B38316D4B322}" type="pres">
      <dgm:prSet presAssocID="{966C83DF-E9DB-4939-9EA2-ADBF3D8DF5E4}" presName="hierChild7" presStyleCnt="0"/>
      <dgm:spPr/>
    </dgm:pt>
  </dgm:ptLst>
  <dgm:cxnLst>
    <dgm:cxn modelId="{0E8CAC6D-00C0-4146-BE37-7F77D309CAA3}" srcId="{E1936717-5C7C-4F7E-9897-556121972767}" destId="{47B45CA2-14FC-46D6-93DF-2C4D3CCF3BDF}" srcOrd="0" destOrd="0" parTransId="{CCED294E-AA67-4172-B362-B2D187F214E3}" sibTransId="{4CD467A4-10C0-40AA-BEB1-D433EBC9FB2D}"/>
    <dgm:cxn modelId="{7E37C760-01C8-4C5C-9AD3-84115F438C13}" srcId="{47B45CA2-14FC-46D6-93DF-2C4D3CCF3BDF}" destId="{966C83DF-E9DB-4939-9EA2-ADBF3D8DF5E4}" srcOrd="0" destOrd="0" parTransId="{6AD34082-7C31-4EBA-BC61-777ED1E19F09}" sibTransId="{482451D3-53C3-4E69-A11E-B0ED41533564}"/>
    <dgm:cxn modelId="{D3FE0783-284E-4298-9993-F1EE68B60A8D}" type="presOf" srcId="{6B202B16-3374-45F9-99BD-139660339CBC}" destId="{721ADE3E-EEA0-4797-83F5-102D36A05D50}" srcOrd="1" destOrd="0" presId="urn:microsoft.com/office/officeart/2005/8/layout/orgChart1"/>
    <dgm:cxn modelId="{BAB5184C-74D9-4635-90D2-B41B1C04CDDA}" type="presOf" srcId="{75B5CD84-D8BA-4280-B97C-85D784E884DE}" destId="{1046086B-11AB-48A4-8614-F37B710D33FA}" srcOrd="0" destOrd="0" presId="urn:microsoft.com/office/officeart/2005/8/layout/orgChart1"/>
    <dgm:cxn modelId="{9B046B2C-10F3-411C-BACE-94DD693D1D78}" type="presOf" srcId="{6B202B16-3374-45F9-99BD-139660339CBC}" destId="{4FC44C78-5821-4255-B449-8F910E33C8F3}" srcOrd="0" destOrd="0" presId="urn:microsoft.com/office/officeart/2005/8/layout/orgChart1"/>
    <dgm:cxn modelId="{909E48F0-A512-42A6-9C74-F21EC9AC671A}" type="presOf" srcId="{4E521CB9-AEE6-4DBE-89EB-EEEE58FFC6ED}" destId="{2FDB13E4-CDF8-4F97-95F8-027C5A8BD160}" srcOrd="1" destOrd="0" presId="urn:microsoft.com/office/officeart/2005/8/layout/orgChart1"/>
    <dgm:cxn modelId="{4B3EE7B5-C63A-44ED-8271-D53C50CE5721}" type="presOf" srcId="{E50B230C-939B-479D-8314-7713A1EEEE6D}" destId="{BECDC795-8265-44EF-BC98-1A228C08D7AC}" srcOrd="0" destOrd="0" presId="urn:microsoft.com/office/officeart/2005/8/layout/orgChart1"/>
    <dgm:cxn modelId="{1F0F77A5-4985-4B3C-8D6D-E0FDA6485FC5}" type="presOf" srcId="{47B45CA2-14FC-46D6-93DF-2C4D3CCF3BDF}" destId="{50250F25-3C73-4B26-B1C6-628ADE6F1491}" srcOrd="1" destOrd="0" presId="urn:microsoft.com/office/officeart/2005/8/layout/orgChart1"/>
    <dgm:cxn modelId="{DF581E5E-DC45-494B-AA03-90D838326071}" type="presOf" srcId="{6AD34082-7C31-4EBA-BC61-777ED1E19F09}" destId="{37911FE4-F8DC-4847-B9B6-FD938217268D}" srcOrd="0" destOrd="0" presId="urn:microsoft.com/office/officeart/2005/8/layout/orgChart1"/>
    <dgm:cxn modelId="{62B2614C-23BA-4595-83EF-2A945F88A726}" srcId="{47B45CA2-14FC-46D6-93DF-2C4D3CCF3BDF}" destId="{6B202B16-3374-45F9-99BD-139660339CBC}" srcOrd="3" destOrd="0" parTransId="{1EAE3A77-2717-4BC8-87B2-B694E200EEE4}" sibTransId="{E7276E8B-FCC6-42BC-8312-3E5311059F67}"/>
    <dgm:cxn modelId="{F9EB2A7E-C727-4204-96DD-4C9E6E12FDD4}" type="presOf" srcId="{966C83DF-E9DB-4939-9EA2-ADBF3D8DF5E4}" destId="{F69957C5-12D8-437D-B792-A1DC1009976E}" srcOrd="1" destOrd="0" presId="urn:microsoft.com/office/officeart/2005/8/layout/orgChart1"/>
    <dgm:cxn modelId="{F95D06B8-3EE5-442F-82F5-37810D69E6A5}" srcId="{47B45CA2-14FC-46D6-93DF-2C4D3CCF3BDF}" destId="{4E521CB9-AEE6-4DBE-89EB-EEEE58FFC6ED}" srcOrd="1" destOrd="0" parTransId="{E50B230C-939B-479D-8314-7713A1EEEE6D}" sibTransId="{010F9CC6-7D2B-4069-9C39-BE17C91F4B76}"/>
    <dgm:cxn modelId="{6842EB6D-8BAB-480B-91FA-E6CDEC7CA1A7}" srcId="{47B45CA2-14FC-46D6-93DF-2C4D3CCF3BDF}" destId="{75B5CD84-D8BA-4280-B97C-85D784E884DE}" srcOrd="2" destOrd="0" parTransId="{D69D13F8-95B5-4DA4-B85E-E3991AE2713D}" sibTransId="{BFF26B88-DCCC-4E6F-B0EF-B5ECB86CDC92}"/>
    <dgm:cxn modelId="{04C11D73-0BBC-4C30-9144-0827C947E91E}" type="presOf" srcId="{75B5CD84-D8BA-4280-B97C-85D784E884DE}" destId="{DD1B52CE-9C47-4A5B-850A-D2AC87564F31}" srcOrd="1" destOrd="0" presId="urn:microsoft.com/office/officeart/2005/8/layout/orgChart1"/>
    <dgm:cxn modelId="{609B6A68-7CFA-413F-A49F-04839B8F4E64}" type="presOf" srcId="{E1936717-5C7C-4F7E-9897-556121972767}" destId="{BD10F615-7625-4BDD-9918-F3AD1A278F68}" srcOrd="0" destOrd="0" presId="urn:microsoft.com/office/officeart/2005/8/layout/orgChart1"/>
    <dgm:cxn modelId="{52AD17F4-951D-4B52-9E7C-7A2F268F357F}" type="presOf" srcId="{1EAE3A77-2717-4BC8-87B2-B694E200EEE4}" destId="{DEB17D5F-14DA-455E-85B7-F2F9AF242197}" srcOrd="0" destOrd="0" presId="urn:microsoft.com/office/officeart/2005/8/layout/orgChart1"/>
    <dgm:cxn modelId="{85440819-565D-49CE-8249-6A1A66F54686}" type="presOf" srcId="{D69D13F8-95B5-4DA4-B85E-E3991AE2713D}" destId="{24752D9F-DA7F-4CEC-8BA1-79FAE9389E45}" srcOrd="0" destOrd="0" presId="urn:microsoft.com/office/officeart/2005/8/layout/orgChart1"/>
    <dgm:cxn modelId="{416A958D-8EC2-44EA-B28B-01E9D110455C}" type="presOf" srcId="{4E521CB9-AEE6-4DBE-89EB-EEEE58FFC6ED}" destId="{A52E2199-F0AA-4775-92FA-B480D1D5BD0B}" srcOrd="0" destOrd="0" presId="urn:microsoft.com/office/officeart/2005/8/layout/orgChart1"/>
    <dgm:cxn modelId="{90564770-AC16-489E-9833-A182D1C8E841}" type="presOf" srcId="{47B45CA2-14FC-46D6-93DF-2C4D3CCF3BDF}" destId="{177285E1-F381-4AFB-8160-F43A2136DA55}" srcOrd="0" destOrd="0" presId="urn:microsoft.com/office/officeart/2005/8/layout/orgChart1"/>
    <dgm:cxn modelId="{12634E36-B260-499B-AC6A-BC17CC21C71F}" type="presOf" srcId="{966C83DF-E9DB-4939-9EA2-ADBF3D8DF5E4}" destId="{0BD8F9D5-05A4-45F6-A850-D422DDF766D5}" srcOrd="0" destOrd="0" presId="urn:microsoft.com/office/officeart/2005/8/layout/orgChart1"/>
    <dgm:cxn modelId="{2272D5A1-80E7-431C-AA4C-5931D96AB3BF}" type="presParOf" srcId="{BD10F615-7625-4BDD-9918-F3AD1A278F68}" destId="{3048E4E7-DA9C-4F26-A992-7881C5662038}" srcOrd="0" destOrd="0" presId="urn:microsoft.com/office/officeart/2005/8/layout/orgChart1"/>
    <dgm:cxn modelId="{338E0449-07C7-44FA-93A6-C3092D1BE37D}" type="presParOf" srcId="{3048E4E7-DA9C-4F26-A992-7881C5662038}" destId="{F197D195-B1C0-499A-BA61-E28B470A0D49}" srcOrd="0" destOrd="0" presId="urn:microsoft.com/office/officeart/2005/8/layout/orgChart1"/>
    <dgm:cxn modelId="{D90AC5ED-3B7F-42AB-BCBD-A95F70C6A293}" type="presParOf" srcId="{F197D195-B1C0-499A-BA61-E28B470A0D49}" destId="{177285E1-F381-4AFB-8160-F43A2136DA55}" srcOrd="0" destOrd="0" presId="urn:microsoft.com/office/officeart/2005/8/layout/orgChart1"/>
    <dgm:cxn modelId="{45F88B97-68EA-4557-B31E-5CAB94525FF9}" type="presParOf" srcId="{F197D195-B1C0-499A-BA61-E28B470A0D49}" destId="{50250F25-3C73-4B26-B1C6-628ADE6F1491}" srcOrd="1" destOrd="0" presId="urn:microsoft.com/office/officeart/2005/8/layout/orgChart1"/>
    <dgm:cxn modelId="{C19737A2-0774-4F95-9C13-49FA4BDDC4EF}" type="presParOf" srcId="{3048E4E7-DA9C-4F26-A992-7881C5662038}" destId="{77720A72-44A9-42CC-BE66-D57433A3084F}" srcOrd="1" destOrd="0" presId="urn:microsoft.com/office/officeart/2005/8/layout/orgChart1"/>
    <dgm:cxn modelId="{C6209923-CD5D-4C8A-AC32-50001C1BC26E}" type="presParOf" srcId="{77720A72-44A9-42CC-BE66-D57433A3084F}" destId="{BECDC795-8265-44EF-BC98-1A228C08D7AC}" srcOrd="0" destOrd="0" presId="urn:microsoft.com/office/officeart/2005/8/layout/orgChart1"/>
    <dgm:cxn modelId="{D8B9BCF4-5433-47FC-ACD2-DBED5A2C0AE0}" type="presParOf" srcId="{77720A72-44A9-42CC-BE66-D57433A3084F}" destId="{FC5417A4-B24B-4FC7-BFE5-02AC6751E3FE}" srcOrd="1" destOrd="0" presId="urn:microsoft.com/office/officeart/2005/8/layout/orgChart1"/>
    <dgm:cxn modelId="{6DD76C86-7CFA-4446-ACF3-24971265F9E3}" type="presParOf" srcId="{FC5417A4-B24B-4FC7-BFE5-02AC6751E3FE}" destId="{0CC7627A-9533-4913-9FB3-9945E40037E5}" srcOrd="0" destOrd="0" presId="urn:microsoft.com/office/officeart/2005/8/layout/orgChart1"/>
    <dgm:cxn modelId="{42DDA37C-238C-4402-8FA8-C0A8D31EEF52}" type="presParOf" srcId="{0CC7627A-9533-4913-9FB3-9945E40037E5}" destId="{A52E2199-F0AA-4775-92FA-B480D1D5BD0B}" srcOrd="0" destOrd="0" presId="urn:microsoft.com/office/officeart/2005/8/layout/orgChart1"/>
    <dgm:cxn modelId="{A820D07E-DF48-4798-98BA-843716B5F996}" type="presParOf" srcId="{0CC7627A-9533-4913-9FB3-9945E40037E5}" destId="{2FDB13E4-CDF8-4F97-95F8-027C5A8BD160}" srcOrd="1" destOrd="0" presId="urn:microsoft.com/office/officeart/2005/8/layout/orgChart1"/>
    <dgm:cxn modelId="{F104F772-A64E-405A-8030-2C5A0E3C047E}" type="presParOf" srcId="{FC5417A4-B24B-4FC7-BFE5-02AC6751E3FE}" destId="{79C27396-2DE8-4B7D-8C39-674D95B31A4E}" srcOrd="1" destOrd="0" presId="urn:microsoft.com/office/officeart/2005/8/layout/orgChart1"/>
    <dgm:cxn modelId="{3144A5C0-2EC0-40A4-B21D-BE58F03CBD58}" type="presParOf" srcId="{FC5417A4-B24B-4FC7-BFE5-02AC6751E3FE}" destId="{8DA0FDB9-684B-4DC1-97D5-740FFFD839C6}" srcOrd="2" destOrd="0" presId="urn:microsoft.com/office/officeart/2005/8/layout/orgChart1"/>
    <dgm:cxn modelId="{422F9DDE-5D2A-480B-BD86-8149FFD60FF5}" type="presParOf" srcId="{77720A72-44A9-42CC-BE66-D57433A3084F}" destId="{24752D9F-DA7F-4CEC-8BA1-79FAE9389E45}" srcOrd="2" destOrd="0" presId="urn:microsoft.com/office/officeart/2005/8/layout/orgChart1"/>
    <dgm:cxn modelId="{62F2E162-64E0-48A7-A716-FACD5EF88ECB}" type="presParOf" srcId="{77720A72-44A9-42CC-BE66-D57433A3084F}" destId="{ADB6BA62-6385-4DE7-BF37-3DC455424808}" srcOrd="3" destOrd="0" presId="urn:microsoft.com/office/officeart/2005/8/layout/orgChart1"/>
    <dgm:cxn modelId="{C9D86916-FEF5-493A-8413-6227F1025013}" type="presParOf" srcId="{ADB6BA62-6385-4DE7-BF37-3DC455424808}" destId="{EE1F5C8F-2820-4B98-B934-CE28F0FDC28F}" srcOrd="0" destOrd="0" presId="urn:microsoft.com/office/officeart/2005/8/layout/orgChart1"/>
    <dgm:cxn modelId="{2DFBCA1C-12E9-43B8-B19E-DB9A57B7E563}" type="presParOf" srcId="{EE1F5C8F-2820-4B98-B934-CE28F0FDC28F}" destId="{1046086B-11AB-48A4-8614-F37B710D33FA}" srcOrd="0" destOrd="0" presId="urn:microsoft.com/office/officeart/2005/8/layout/orgChart1"/>
    <dgm:cxn modelId="{E9BD8850-DE9C-4137-AFF1-656E768BB05D}" type="presParOf" srcId="{EE1F5C8F-2820-4B98-B934-CE28F0FDC28F}" destId="{DD1B52CE-9C47-4A5B-850A-D2AC87564F31}" srcOrd="1" destOrd="0" presId="urn:microsoft.com/office/officeart/2005/8/layout/orgChart1"/>
    <dgm:cxn modelId="{5DF7E8DA-FC08-4D89-87C6-050A4940FDF3}" type="presParOf" srcId="{ADB6BA62-6385-4DE7-BF37-3DC455424808}" destId="{FB53E291-E6C6-4B40-9B51-C25BEC197110}" srcOrd="1" destOrd="0" presId="urn:microsoft.com/office/officeart/2005/8/layout/orgChart1"/>
    <dgm:cxn modelId="{72495455-8911-4D30-A81C-6084DD8BC83C}" type="presParOf" srcId="{ADB6BA62-6385-4DE7-BF37-3DC455424808}" destId="{65243D03-0CE1-4652-BC2D-AD00B815BE51}" srcOrd="2" destOrd="0" presId="urn:microsoft.com/office/officeart/2005/8/layout/orgChart1"/>
    <dgm:cxn modelId="{09DDDB5E-57F5-4F85-90DF-905D6CE1B30B}" type="presParOf" srcId="{77720A72-44A9-42CC-BE66-D57433A3084F}" destId="{DEB17D5F-14DA-455E-85B7-F2F9AF242197}" srcOrd="4" destOrd="0" presId="urn:microsoft.com/office/officeart/2005/8/layout/orgChart1"/>
    <dgm:cxn modelId="{4EBC8596-09AC-430E-80F8-A895183FF000}" type="presParOf" srcId="{77720A72-44A9-42CC-BE66-D57433A3084F}" destId="{63A91E6D-3571-41B1-8820-17D1E83671A2}" srcOrd="5" destOrd="0" presId="urn:microsoft.com/office/officeart/2005/8/layout/orgChart1"/>
    <dgm:cxn modelId="{E78CE32E-9F8B-48AE-87F8-7FC85A39A044}" type="presParOf" srcId="{63A91E6D-3571-41B1-8820-17D1E83671A2}" destId="{B2AC4128-F714-4057-B358-ABB921C3119E}" srcOrd="0" destOrd="0" presId="urn:microsoft.com/office/officeart/2005/8/layout/orgChart1"/>
    <dgm:cxn modelId="{9E9646E8-6412-451D-B150-61CBD3573748}" type="presParOf" srcId="{B2AC4128-F714-4057-B358-ABB921C3119E}" destId="{4FC44C78-5821-4255-B449-8F910E33C8F3}" srcOrd="0" destOrd="0" presId="urn:microsoft.com/office/officeart/2005/8/layout/orgChart1"/>
    <dgm:cxn modelId="{8488AE34-6B73-4973-B48C-247758C7E0DF}" type="presParOf" srcId="{B2AC4128-F714-4057-B358-ABB921C3119E}" destId="{721ADE3E-EEA0-4797-83F5-102D36A05D50}" srcOrd="1" destOrd="0" presId="urn:microsoft.com/office/officeart/2005/8/layout/orgChart1"/>
    <dgm:cxn modelId="{E07DC5C8-238B-45DC-93DE-AA4782F03F72}" type="presParOf" srcId="{63A91E6D-3571-41B1-8820-17D1E83671A2}" destId="{38F43618-54F7-4FD2-BB28-30EB2D4A653C}" srcOrd="1" destOrd="0" presId="urn:microsoft.com/office/officeart/2005/8/layout/orgChart1"/>
    <dgm:cxn modelId="{F3DFF41E-80E9-45AE-8327-347CEE181191}" type="presParOf" srcId="{63A91E6D-3571-41B1-8820-17D1E83671A2}" destId="{B2AFEA86-BD8F-405B-9696-38C336F4D7F8}" srcOrd="2" destOrd="0" presId="urn:microsoft.com/office/officeart/2005/8/layout/orgChart1"/>
    <dgm:cxn modelId="{75EF650D-28BC-4C4A-B24E-E7557B89A07A}" type="presParOf" srcId="{3048E4E7-DA9C-4F26-A992-7881C5662038}" destId="{67561E6B-1492-419C-8645-545329B2B262}" srcOrd="2" destOrd="0" presId="urn:microsoft.com/office/officeart/2005/8/layout/orgChart1"/>
    <dgm:cxn modelId="{838AC5B6-12CF-43C6-A8EE-76B1A5D2677C}" type="presParOf" srcId="{67561E6B-1492-419C-8645-545329B2B262}" destId="{37911FE4-F8DC-4847-B9B6-FD938217268D}" srcOrd="0" destOrd="0" presId="urn:microsoft.com/office/officeart/2005/8/layout/orgChart1"/>
    <dgm:cxn modelId="{ECBAF5A7-F254-4CD2-8716-3A585D15B8DA}" type="presParOf" srcId="{67561E6B-1492-419C-8645-545329B2B262}" destId="{3605DE67-1986-4FF3-9785-C2E914217331}" srcOrd="1" destOrd="0" presId="urn:microsoft.com/office/officeart/2005/8/layout/orgChart1"/>
    <dgm:cxn modelId="{A99F07D3-162B-4000-BC8A-E4CA83E0158E}" type="presParOf" srcId="{3605DE67-1986-4FF3-9785-C2E914217331}" destId="{78ACEA5D-88D7-421E-9EEE-E733C4D24BC1}" srcOrd="0" destOrd="0" presId="urn:microsoft.com/office/officeart/2005/8/layout/orgChart1"/>
    <dgm:cxn modelId="{053A6F92-8588-4109-99EE-CB1BA2A5D8F7}" type="presParOf" srcId="{78ACEA5D-88D7-421E-9EEE-E733C4D24BC1}" destId="{0BD8F9D5-05A4-45F6-A850-D422DDF766D5}" srcOrd="0" destOrd="0" presId="urn:microsoft.com/office/officeart/2005/8/layout/orgChart1"/>
    <dgm:cxn modelId="{E3F08CD8-61EF-4CB3-86B6-B768864B03B1}" type="presParOf" srcId="{78ACEA5D-88D7-421E-9EEE-E733C4D24BC1}" destId="{F69957C5-12D8-437D-B792-A1DC1009976E}" srcOrd="1" destOrd="0" presId="urn:microsoft.com/office/officeart/2005/8/layout/orgChart1"/>
    <dgm:cxn modelId="{5B4F58C0-A8EE-4315-93CB-F8BB59C4962F}" type="presParOf" srcId="{3605DE67-1986-4FF3-9785-C2E914217331}" destId="{96CBAD79-3B92-4024-8A7F-18F8D759D084}" srcOrd="1" destOrd="0" presId="urn:microsoft.com/office/officeart/2005/8/layout/orgChart1"/>
    <dgm:cxn modelId="{2268314B-85DC-426B-81DD-BCB1383F6CCA}" type="presParOf" srcId="{3605DE67-1986-4FF3-9785-C2E914217331}" destId="{03D2E526-EEC2-40CC-9583-B38316D4B322}" srcOrd="2" destOrd="0" presId="urn:microsoft.com/office/officeart/2005/8/layout/orgChart1"/>
  </dgm:cxnLst>
  <dgm:bg>
    <a:solidFill>
      <a:schemeClr val="accent4">
        <a:lumMod val="5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B2649EC-C5BD-49BB-AC30-86D636E8424C}" type="doc">
      <dgm:prSet loTypeId="urn:microsoft.com/office/officeart/2008/layout/LinedList" loCatId="list" qsTypeId="urn:microsoft.com/office/officeart/2005/8/quickstyle/simple2" qsCatId="simple" csTypeId="urn:microsoft.com/office/officeart/2005/8/colors/accent1_2" csCatId="accent1" phldr="1"/>
      <dgm:spPr/>
      <dgm:t>
        <a:bodyPr/>
        <a:lstStyle/>
        <a:p>
          <a:pPr rtl="1"/>
          <a:endParaRPr lang="ar-SA"/>
        </a:p>
      </dgm:t>
    </dgm:pt>
    <dgm:pt modelId="{FA1CAE09-380B-4655-AD88-0B1F2D4B604C}">
      <dgm:prSet custT="1"/>
      <dgm:spPr/>
      <dgm:t>
        <a:bodyPr/>
        <a:lstStyle/>
        <a:p>
          <a:pPr algn="just" rtl="1"/>
          <a:r>
            <a:rPr lang="ar-SA" sz="3200" dirty="0" smtClean="0"/>
            <a:t>تعليل :- لماذا لم توجد نهضة ادبية كبيرة في المجتمع الحيثي ؟</a:t>
          </a:r>
        </a:p>
        <a:p>
          <a:pPr algn="just" rtl="1"/>
          <a:r>
            <a:rPr lang="ar-SA" sz="3200" dirty="0" smtClean="0"/>
            <a:t>الجواب :- وذلك لان الدولة الحيثية قامت على اساس مجدها العسكري الذي لم يتيح الفرصة لوجود مثل هذه النهضة .</a:t>
          </a:r>
          <a:endParaRPr lang="ar-SA" sz="3200" dirty="0"/>
        </a:p>
      </dgm:t>
    </dgm:pt>
    <dgm:pt modelId="{26F4BB0B-CD51-4F82-AD76-80801BD9F0E2}" type="parTrans" cxnId="{3E005112-3EEC-4660-9D2C-B08526D8865A}">
      <dgm:prSet/>
      <dgm:spPr/>
      <dgm:t>
        <a:bodyPr/>
        <a:lstStyle/>
        <a:p>
          <a:pPr rtl="1"/>
          <a:endParaRPr lang="ar-SA"/>
        </a:p>
      </dgm:t>
    </dgm:pt>
    <dgm:pt modelId="{133BF7E7-AFA7-473F-A598-54ACDA8F23A6}" type="sibTrans" cxnId="{3E005112-3EEC-4660-9D2C-B08526D8865A}">
      <dgm:prSet/>
      <dgm:spPr/>
      <dgm:t>
        <a:bodyPr/>
        <a:lstStyle/>
        <a:p>
          <a:pPr rtl="1"/>
          <a:endParaRPr lang="ar-SA"/>
        </a:p>
      </dgm:t>
    </dgm:pt>
    <dgm:pt modelId="{F2B80AAD-71F5-4A9D-84BA-9B726399365F}">
      <dgm:prSet custT="1"/>
      <dgm:spPr/>
      <dgm:t>
        <a:bodyPr/>
        <a:lstStyle/>
        <a:p>
          <a:pPr algn="r" rtl="1"/>
          <a:r>
            <a:rPr lang="ar-SA" sz="3200" dirty="0" smtClean="0"/>
            <a:t> وانما الذي عثر عليه عبارة عن قصص بسيطة بدائية ، وان البعض من الروايات والاساطير والقصص القصيرة ايضاً ترجع إلى أصول بابلية  وحورية – ولم يترك الحيثيون ما يعطينا فكرة عما توصلوا إليه في المعارف المختلفة كالهندسة والفلك والطب وغيرها </a:t>
          </a:r>
          <a:r>
            <a:rPr lang="ar-SA" sz="2800" dirty="0" smtClean="0"/>
            <a:t>.</a:t>
          </a:r>
          <a:endParaRPr lang="ar-SA" sz="2800" dirty="0"/>
        </a:p>
      </dgm:t>
    </dgm:pt>
    <dgm:pt modelId="{48EC35D0-AFE6-462B-B9C4-65669DD0EBCC}" type="parTrans" cxnId="{001EDD5D-94A9-4ADF-B0B2-A4F292D39A0E}">
      <dgm:prSet/>
      <dgm:spPr/>
      <dgm:t>
        <a:bodyPr/>
        <a:lstStyle/>
        <a:p>
          <a:pPr rtl="1"/>
          <a:endParaRPr lang="ar-SA"/>
        </a:p>
      </dgm:t>
    </dgm:pt>
    <dgm:pt modelId="{595F15D0-5387-4FAB-BFE5-1E7D39AB92CB}" type="sibTrans" cxnId="{001EDD5D-94A9-4ADF-B0B2-A4F292D39A0E}">
      <dgm:prSet/>
      <dgm:spPr/>
      <dgm:t>
        <a:bodyPr/>
        <a:lstStyle/>
        <a:p>
          <a:pPr rtl="1"/>
          <a:endParaRPr lang="ar-SA"/>
        </a:p>
      </dgm:t>
    </dgm:pt>
    <dgm:pt modelId="{AED7D53A-53E3-4705-A525-33FE00D2D2F4}" type="pres">
      <dgm:prSet presAssocID="{BB2649EC-C5BD-49BB-AC30-86D636E8424C}" presName="vert0" presStyleCnt="0">
        <dgm:presLayoutVars>
          <dgm:dir/>
          <dgm:animOne val="branch"/>
          <dgm:animLvl val="lvl"/>
        </dgm:presLayoutVars>
      </dgm:prSet>
      <dgm:spPr/>
      <dgm:t>
        <a:bodyPr/>
        <a:lstStyle/>
        <a:p>
          <a:pPr rtl="1"/>
          <a:endParaRPr lang="ar-SA"/>
        </a:p>
      </dgm:t>
    </dgm:pt>
    <dgm:pt modelId="{D5F1D4BE-7F46-46AB-95C2-73373D05D2C1}" type="pres">
      <dgm:prSet presAssocID="{FA1CAE09-380B-4655-AD88-0B1F2D4B604C}" presName="thickLine" presStyleLbl="alignNode1" presStyleIdx="0" presStyleCnt="2"/>
      <dgm:spPr/>
      <dgm:t>
        <a:bodyPr/>
        <a:lstStyle/>
        <a:p>
          <a:pPr rtl="1"/>
          <a:endParaRPr lang="ar-SA"/>
        </a:p>
      </dgm:t>
    </dgm:pt>
    <dgm:pt modelId="{FD66999A-F256-484C-8802-C4F3C6C33319}" type="pres">
      <dgm:prSet presAssocID="{FA1CAE09-380B-4655-AD88-0B1F2D4B604C}" presName="horz1" presStyleCnt="0"/>
      <dgm:spPr/>
      <dgm:t>
        <a:bodyPr/>
        <a:lstStyle/>
        <a:p>
          <a:pPr rtl="1"/>
          <a:endParaRPr lang="ar-SA"/>
        </a:p>
      </dgm:t>
    </dgm:pt>
    <dgm:pt modelId="{94365D6F-7A87-4BD0-8041-77EE5418CFDB}" type="pres">
      <dgm:prSet presAssocID="{FA1CAE09-380B-4655-AD88-0B1F2D4B604C}" presName="tx1" presStyleLbl="revTx" presStyleIdx="0" presStyleCnt="2"/>
      <dgm:spPr/>
      <dgm:t>
        <a:bodyPr/>
        <a:lstStyle/>
        <a:p>
          <a:pPr rtl="1"/>
          <a:endParaRPr lang="ar-SA"/>
        </a:p>
      </dgm:t>
    </dgm:pt>
    <dgm:pt modelId="{4E76C507-B65C-4E60-A285-7CC22A7382C0}" type="pres">
      <dgm:prSet presAssocID="{FA1CAE09-380B-4655-AD88-0B1F2D4B604C}" presName="vert1" presStyleCnt="0"/>
      <dgm:spPr/>
      <dgm:t>
        <a:bodyPr/>
        <a:lstStyle/>
        <a:p>
          <a:pPr rtl="1"/>
          <a:endParaRPr lang="ar-SA"/>
        </a:p>
      </dgm:t>
    </dgm:pt>
    <dgm:pt modelId="{EA42796E-2CC2-40E0-B29D-2C2E55D76D38}" type="pres">
      <dgm:prSet presAssocID="{F2B80AAD-71F5-4A9D-84BA-9B726399365F}" presName="thickLine" presStyleLbl="alignNode1" presStyleIdx="1" presStyleCnt="2"/>
      <dgm:spPr/>
      <dgm:t>
        <a:bodyPr/>
        <a:lstStyle/>
        <a:p>
          <a:pPr rtl="1"/>
          <a:endParaRPr lang="ar-SA"/>
        </a:p>
      </dgm:t>
    </dgm:pt>
    <dgm:pt modelId="{7B5EE605-603B-4209-9487-17FE12BFE175}" type="pres">
      <dgm:prSet presAssocID="{F2B80AAD-71F5-4A9D-84BA-9B726399365F}" presName="horz1" presStyleCnt="0"/>
      <dgm:spPr/>
      <dgm:t>
        <a:bodyPr/>
        <a:lstStyle/>
        <a:p>
          <a:pPr rtl="1"/>
          <a:endParaRPr lang="ar-SA"/>
        </a:p>
      </dgm:t>
    </dgm:pt>
    <dgm:pt modelId="{E35EC4DF-7396-4C3D-B1FE-740BA9445FF1}" type="pres">
      <dgm:prSet presAssocID="{F2B80AAD-71F5-4A9D-84BA-9B726399365F}" presName="tx1" presStyleLbl="revTx" presStyleIdx="1" presStyleCnt="2"/>
      <dgm:spPr/>
      <dgm:t>
        <a:bodyPr/>
        <a:lstStyle/>
        <a:p>
          <a:pPr rtl="1"/>
          <a:endParaRPr lang="ar-SA"/>
        </a:p>
      </dgm:t>
    </dgm:pt>
    <dgm:pt modelId="{1AC3C214-643B-4C4B-9933-5F61F05D0AFB}" type="pres">
      <dgm:prSet presAssocID="{F2B80AAD-71F5-4A9D-84BA-9B726399365F}" presName="vert1" presStyleCnt="0"/>
      <dgm:spPr/>
      <dgm:t>
        <a:bodyPr/>
        <a:lstStyle/>
        <a:p>
          <a:pPr rtl="1"/>
          <a:endParaRPr lang="ar-SA"/>
        </a:p>
      </dgm:t>
    </dgm:pt>
  </dgm:ptLst>
  <dgm:cxnLst>
    <dgm:cxn modelId="{05399DF8-CAE5-47F6-B770-942A2EC1AB3C}" type="presOf" srcId="{BB2649EC-C5BD-49BB-AC30-86D636E8424C}" destId="{AED7D53A-53E3-4705-A525-33FE00D2D2F4}" srcOrd="0" destOrd="0" presId="urn:microsoft.com/office/officeart/2008/layout/LinedList"/>
    <dgm:cxn modelId="{62F5ED06-6015-42DF-BF17-A3DBC5B1A1F5}" type="presOf" srcId="{F2B80AAD-71F5-4A9D-84BA-9B726399365F}" destId="{E35EC4DF-7396-4C3D-B1FE-740BA9445FF1}" srcOrd="0" destOrd="0" presId="urn:microsoft.com/office/officeart/2008/layout/LinedList"/>
    <dgm:cxn modelId="{C3BA433A-9423-4FB5-B200-82D64DE3B147}" type="presOf" srcId="{FA1CAE09-380B-4655-AD88-0B1F2D4B604C}" destId="{94365D6F-7A87-4BD0-8041-77EE5418CFDB}" srcOrd="0" destOrd="0" presId="urn:microsoft.com/office/officeart/2008/layout/LinedList"/>
    <dgm:cxn modelId="{3E005112-3EEC-4660-9D2C-B08526D8865A}" srcId="{BB2649EC-C5BD-49BB-AC30-86D636E8424C}" destId="{FA1CAE09-380B-4655-AD88-0B1F2D4B604C}" srcOrd="0" destOrd="0" parTransId="{26F4BB0B-CD51-4F82-AD76-80801BD9F0E2}" sibTransId="{133BF7E7-AFA7-473F-A598-54ACDA8F23A6}"/>
    <dgm:cxn modelId="{001EDD5D-94A9-4ADF-B0B2-A4F292D39A0E}" srcId="{BB2649EC-C5BD-49BB-AC30-86D636E8424C}" destId="{F2B80AAD-71F5-4A9D-84BA-9B726399365F}" srcOrd="1" destOrd="0" parTransId="{48EC35D0-AFE6-462B-B9C4-65669DD0EBCC}" sibTransId="{595F15D0-5387-4FAB-BFE5-1E7D39AB92CB}"/>
    <dgm:cxn modelId="{670D851B-69BF-4CB2-B058-037715A91BE6}" type="presParOf" srcId="{AED7D53A-53E3-4705-A525-33FE00D2D2F4}" destId="{D5F1D4BE-7F46-46AB-95C2-73373D05D2C1}" srcOrd="0" destOrd="0" presId="urn:microsoft.com/office/officeart/2008/layout/LinedList"/>
    <dgm:cxn modelId="{B0DAF076-2C9D-4FB4-8185-F93D34F3E455}" type="presParOf" srcId="{AED7D53A-53E3-4705-A525-33FE00D2D2F4}" destId="{FD66999A-F256-484C-8802-C4F3C6C33319}" srcOrd="1" destOrd="0" presId="urn:microsoft.com/office/officeart/2008/layout/LinedList"/>
    <dgm:cxn modelId="{16753466-BE8E-41DE-AD5C-643E2232F026}" type="presParOf" srcId="{FD66999A-F256-484C-8802-C4F3C6C33319}" destId="{94365D6F-7A87-4BD0-8041-77EE5418CFDB}" srcOrd="0" destOrd="0" presId="urn:microsoft.com/office/officeart/2008/layout/LinedList"/>
    <dgm:cxn modelId="{65FBD11F-90D1-479A-BC72-E5D11AB7A4E3}" type="presParOf" srcId="{FD66999A-F256-484C-8802-C4F3C6C33319}" destId="{4E76C507-B65C-4E60-A285-7CC22A7382C0}" srcOrd="1" destOrd="0" presId="urn:microsoft.com/office/officeart/2008/layout/LinedList"/>
    <dgm:cxn modelId="{66051978-AB58-414D-991F-8540CBF4E956}" type="presParOf" srcId="{AED7D53A-53E3-4705-A525-33FE00D2D2F4}" destId="{EA42796E-2CC2-40E0-B29D-2C2E55D76D38}" srcOrd="2" destOrd="0" presId="urn:microsoft.com/office/officeart/2008/layout/LinedList"/>
    <dgm:cxn modelId="{5AEDBCDE-05ED-4CE3-9C70-C7A1D4AB8E00}" type="presParOf" srcId="{AED7D53A-53E3-4705-A525-33FE00D2D2F4}" destId="{7B5EE605-603B-4209-9487-17FE12BFE175}" srcOrd="3" destOrd="0" presId="urn:microsoft.com/office/officeart/2008/layout/LinedList"/>
    <dgm:cxn modelId="{C9E7973F-2986-4270-8D90-4E463CA981A6}" type="presParOf" srcId="{7B5EE605-603B-4209-9487-17FE12BFE175}" destId="{E35EC4DF-7396-4C3D-B1FE-740BA9445FF1}" srcOrd="0" destOrd="0" presId="urn:microsoft.com/office/officeart/2008/layout/LinedList"/>
    <dgm:cxn modelId="{CCA8AE09-C5F1-4718-9A02-39C56BE8C829}" type="presParOf" srcId="{7B5EE605-603B-4209-9487-17FE12BFE175}" destId="{1AC3C214-643B-4C4B-9933-5F61F05D0AFB}" srcOrd="1" destOrd="0" presId="urn:microsoft.com/office/officeart/2008/layout/LinedList"/>
  </dgm:cxnLst>
  <dgm:bg>
    <a:solidFill>
      <a:schemeClr val="tx2">
        <a:lumMod val="5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0EB4C8F-6B22-4658-892F-53907CEE5727}" type="doc">
      <dgm:prSet loTypeId="urn:microsoft.com/office/officeart/2005/8/layout/pyramid4" loCatId="pyramid" qsTypeId="urn:microsoft.com/office/officeart/2005/8/quickstyle/3d2" qsCatId="3D" csTypeId="urn:microsoft.com/office/officeart/2005/8/colors/accent1_2" csCatId="accent1" phldr="1"/>
      <dgm:spPr/>
    </dgm:pt>
    <dgm:pt modelId="{B02FDE0A-E0B9-437F-B23C-C9E2EB093486}">
      <dgm:prSet phldrT="[نص]"/>
      <dgm:spPr/>
      <dgm:t>
        <a:bodyPr/>
        <a:lstStyle/>
        <a:p>
          <a:pPr rtl="1"/>
          <a:r>
            <a:rPr lang="ar-SA" dirty="0" smtClean="0">
              <a:solidFill>
                <a:srgbClr val="FF0000"/>
              </a:solidFill>
            </a:rPr>
            <a:t>ثانياً :-الفنون </a:t>
          </a:r>
          <a:endParaRPr lang="ar-SA" dirty="0">
            <a:solidFill>
              <a:srgbClr val="FF0000"/>
            </a:solidFill>
          </a:endParaRPr>
        </a:p>
      </dgm:t>
    </dgm:pt>
    <dgm:pt modelId="{CD5BB0DD-340E-459E-B24D-38ECBDED2F3D}" type="parTrans" cxnId="{3F0FCE35-709B-4364-8A85-1F4AE58DC6E8}">
      <dgm:prSet/>
      <dgm:spPr/>
      <dgm:t>
        <a:bodyPr/>
        <a:lstStyle/>
        <a:p>
          <a:pPr rtl="1"/>
          <a:endParaRPr lang="ar-SA"/>
        </a:p>
      </dgm:t>
    </dgm:pt>
    <dgm:pt modelId="{EE3FFCE7-B239-48EA-A998-1B3D277151FB}" type="sibTrans" cxnId="{3F0FCE35-709B-4364-8A85-1F4AE58DC6E8}">
      <dgm:prSet/>
      <dgm:spPr/>
      <dgm:t>
        <a:bodyPr/>
        <a:lstStyle/>
        <a:p>
          <a:pPr rtl="1"/>
          <a:endParaRPr lang="ar-SA"/>
        </a:p>
      </dgm:t>
    </dgm:pt>
    <dgm:pt modelId="{D333581E-A8C6-4B57-9B77-F00E1432E3BB}">
      <dgm:prSet phldrT="[نص]"/>
      <dgm:spPr/>
      <dgm:t>
        <a:bodyPr/>
        <a:lstStyle/>
        <a:p>
          <a:pPr rtl="1"/>
          <a:r>
            <a:rPr lang="ar-SA" dirty="0" smtClean="0"/>
            <a:t>النقش</a:t>
          </a:r>
          <a:endParaRPr lang="ar-SA" dirty="0"/>
        </a:p>
      </dgm:t>
    </dgm:pt>
    <dgm:pt modelId="{C3925F46-15E2-4A75-94B5-59B8327CFD4E}" type="parTrans" cxnId="{58A3BD43-E759-435F-B846-9CEAB4C97D7F}">
      <dgm:prSet/>
      <dgm:spPr/>
      <dgm:t>
        <a:bodyPr/>
        <a:lstStyle/>
        <a:p>
          <a:pPr rtl="1"/>
          <a:endParaRPr lang="ar-SA"/>
        </a:p>
      </dgm:t>
    </dgm:pt>
    <dgm:pt modelId="{906F089F-F7BD-4606-9B35-DF224E8E0B8F}" type="sibTrans" cxnId="{58A3BD43-E759-435F-B846-9CEAB4C97D7F}">
      <dgm:prSet/>
      <dgm:spPr/>
      <dgm:t>
        <a:bodyPr/>
        <a:lstStyle/>
        <a:p>
          <a:pPr rtl="1"/>
          <a:endParaRPr lang="ar-SA"/>
        </a:p>
      </dgm:t>
    </dgm:pt>
    <dgm:pt modelId="{AA94843D-49CB-45B6-827F-81EE6EBFD763}">
      <dgm:prSet phldrT="[نص]"/>
      <dgm:spPr/>
      <dgm:t>
        <a:bodyPr/>
        <a:lstStyle/>
        <a:p>
          <a:pPr rtl="1"/>
          <a:r>
            <a:rPr lang="ar-SA" dirty="0" smtClean="0"/>
            <a:t>النحت </a:t>
          </a:r>
          <a:endParaRPr lang="ar-SA" dirty="0"/>
        </a:p>
      </dgm:t>
    </dgm:pt>
    <dgm:pt modelId="{9F9C1881-6A6B-434B-885A-C39AB06E227E}" type="parTrans" cxnId="{076747B1-DAB6-4B74-ABB8-7870777FD1C9}">
      <dgm:prSet/>
      <dgm:spPr/>
      <dgm:t>
        <a:bodyPr/>
        <a:lstStyle/>
        <a:p>
          <a:pPr rtl="1"/>
          <a:endParaRPr lang="ar-SA"/>
        </a:p>
      </dgm:t>
    </dgm:pt>
    <dgm:pt modelId="{E7A04C59-0FA1-48CE-8213-0E942F4C8F6D}" type="sibTrans" cxnId="{076747B1-DAB6-4B74-ABB8-7870777FD1C9}">
      <dgm:prSet/>
      <dgm:spPr/>
      <dgm:t>
        <a:bodyPr/>
        <a:lstStyle/>
        <a:p>
          <a:pPr rtl="1"/>
          <a:endParaRPr lang="ar-SA"/>
        </a:p>
      </dgm:t>
    </dgm:pt>
    <dgm:pt modelId="{206FFA86-F460-4DDB-9566-2FAC87721043}">
      <dgm:prSet/>
      <dgm:spPr/>
      <dgm:t>
        <a:bodyPr/>
        <a:lstStyle/>
        <a:p>
          <a:pPr rtl="1"/>
          <a:r>
            <a:rPr lang="ar-SA" dirty="0" smtClean="0"/>
            <a:t>الرسم </a:t>
          </a:r>
          <a:endParaRPr lang="ar-SA" dirty="0"/>
        </a:p>
      </dgm:t>
    </dgm:pt>
    <dgm:pt modelId="{E3AAAE0E-B2DC-4250-AB3B-0B2EAE4705F8}" type="parTrans" cxnId="{BDDA8EFF-82EF-46AD-ADD6-B866CCD9C1E8}">
      <dgm:prSet/>
      <dgm:spPr/>
      <dgm:t>
        <a:bodyPr/>
        <a:lstStyle/>
        <a:p>
          <a:pPr rtl="1"/>
          <a:endParaRPr lang="ar-SA"/>
        </a:p>
      </dgm:t>
    </dgm:pt>
    <dgm:pt modelId="{6A525613-6724-4043-AF80-2E8D5FBEF61D}" type="sibTrans" cxnId="{BDDA8EFF-82EF-46AD-ADD6-B866CCD9C1E8}">
      <dgm:prSet/>
      <dgm:spPr/>
      <dgm:t>
        <a:bodyPr/>
        <a:lstStyle/>
        <a:p>
          <a:pPr rtl="1"/>
          <a:endParaRPr lang="ar-SA"/>
        </a:p>
      </dgm:t>
    </dgm:pt>
    <dgm:pt modelId="{3E29F097-EB95-403F-AD9A-CC3D0A5513A2}" type="pres">
      <dgm:prSet presAssocID="{40EB4C8F-6B22-4658-892F-53907CEE5727}" presName="compositeShape" presStyleCnt="0">
        <dgm:presLayoutVars>
          <dgm:chMax val="9"/>
          <dgm:dir/>
          <dgm:resizeHandles val="exact"/>
        </dgm:presLayoutVars>
      </dgm:prSet>
      <dgm:spPr/>
    </dgm:pt>
    <dgm:pt modelId="{FDCC3558-C6C2-4E9D-B35F-7E9891671549}" type="pres">
      <dgm:prSet presAssocID="{40EB4C8F-6B22-4658-892F-53907CEE5727}" presName="triangle1" presStyleLbl="node1" presStyleIdx="0" presStyleCnt="4">
        <dgm:presLayoutVars>
          <dgm:bulletEnabled val="1"/>
        </dgm:presLayoutVars>
      </dgm:prSet>
      <dgm:spPr/>
      <dgm:t>
        <a:bodyPr/>
        <a:lstStyle/>
        <a:p>
          <a:pPr rtl="1"/>
          <a:endParaRPr lang="ar-SA"/>
        </a:p>
      </dgm:t>
    </dgm:pt>
    <dgm:pt modelId="{C9CB6BA9-E7A9-419B-B352-AF3AE4D4BDC2}" type="pres">
      <dgm:prSet presAssocID="{40EB4C8F-6B22-4658-892F-53907CEE5727}" presName="triangle2" presStyleLbl="node1" presStyleIdx="1" presStyleCnt="4">
        <dgm:presLayoutVars>
          <dgm:bulletEnabled val="1"/>
        </dgm:presLayoutVars>
      </dgm:prSet>
      <dgm:spPr/>
      <dgm:t>
        <a:bodyPr/>
        <a:lstStyle/>
        <a:p>
          <a:pPr rtl="1"/>
          <a:endParaRPr lang="ar-SA"/>
        </a:p>
      </dgm:t>
    </dgm:pt>
    <dgm:pt modelId="{5F50D369-3B33-49F0-925E-C97B04B36EF5}" type="pres">
      <dgm:prSet presAssocID="{40EB4C8F-6B22-4658-892F-53907CEE5727}" presName="triangle3" presStyleLbl="node1" presStyleIdx="2" presStyleCnt="4">
        <dgm:presLayoutVars>
          <dgm:bulletEnabled val="1"/>
        </dgm:presLayoutVars>
      </dgm:prSet>
      <dgm:spPr/>
      <dgm:t>
        <a:bodyPr/>
        <a:lstStyle/>
        <a:p>
          <a:pPr rtl="1"/>
          <a:endParaRPr lang="ar-SA"/>
        </a:p>
      </dgm:t>
    </dgm:pt>
    <dgm:pt modelId="{719B1251-8F1C-4B70-BA99-77264DA2DC2E}" type="pres">
      <dgm:prSet presAssocID="{40EB4C8F-6B22-4658-892F-53907CEE5727}" presName="triangle4" presStyleLbl="node1" presStyleIdx="3" presStyleCnt="4">
        <dgm:presLayoutVars>
          <dgm:bulletEnabled val="1"/>
        </dgm:presLayoutVars>
      </dgm:prSet>
      <dgm:spPr/>
      <dgm:t>
        <a:bodyPr/>
        <a:lstStyle/>
        <a:p>
          <a:pPr rtl="1"/>
          <a:endParaRPr lang="ar-SA"/>
        </a:p>
      </dgm:t>
    </dgm:pt>
  </dgm:ptLst>
  <dgm:cxnLst>
    <dgm:cxn modelId="{E4A5DF95-087A-4C93-80A7-4137AFCB9642}" type="presOf" srcId="{D333581E-A8C6-4B57-9B77-F00E1432E3BB}" destId="{C9CB6BA9-E7A9-419B-B352-AF3AE4D4BDC2}" srcOrd="0" destOrd="0" presId="urn:microsoft.com/office/officeart/2005/8/layout/pyramid4"/>
    <dgm:cxn modelId="{076747B1-DAB6-4B74-ABB8-7870777FD1C9}" srcId="{40EB4C8F-6B22-4658-892F-53907CEE5727}" destId="{AA94843D-49CB-45B6-827F-81EE6EBFD763}" srcOrd="2" destOrd="0" parTransId="{9F9C1881-6A6B-434B-885A-C39AB06E227E}" sibTransId="{E7A04C59-0FA1-48CE-8213-0E942F4C8F6D}"/>
    <dgm:cxn modelId="{3F35A000-F4A7-4DEC-8642-A0DC47D74AAC}" type="presOf" srcId="{206FFA86-F460-4DDB-9566-2FAC87721043}" destId="{719B1251-8F1C-4B70-BA99-77264DA2DC2E}" srcOrd="0" destOrd="0" presId="urn:microsoft.com/office/officeart/2005/8/layout/pyramid4"/>
    <dgm:cxn modelId="{63D11DB2-1D34-4C3F-9823-EE397A1F5432}" type="presOf" srcId="{AA94843D-49CB-45B6-827F-81EE6EBFD763}" destId="{5F50D369-3B33-49F0-925E-C97B04B36EF5}" srcOrd="0" destOrd="0" presId="urn:microsoft.com/office/officeart/2005/8/layout/pyramid4"/>
    <dgm:cxn modelId="{BDDA8EFF-82EF-46AD-ADD6-B866CCD9C1E8}" srcId="{40EB4C8F-6B22-4658-892F-53907CEE5727}" destId="{206FFA86-F460-4DDB-9566-2FAC87721043}" srcOrd="3" destOrd="0" parTransId="{E3AAAE0E-B2DC-4250-AB3B-0B2EAE4705F8}" sibTransId="{6A525613-6724-4043-AF80-2E8D5FBEF61D}"/>
    <dgm:cxn modelId="{3F0FCE35-709B-4364-8A85-1F4AE58DC6E8}" srcId="{40EB4C8F-6B22-4658-892F-53907CEE5727}" destId="{B02FDE0A-E0B9-437F-B23C-C9E2EB093486}" srcOrd="0" destOrd="0" parTransId="{CD5BB0DD-340E-459E-B24D-38ECBDED2F3D}" sibTransId="{EE3FFCE7-B239-48EA-A998-1B3D277151FB}"/>
    <dgm:cxn modelId="{00613646-C38C-4473-AF3F-009C80759E62}" type="presOf" srcId="{40EB4C8F-6B22-4658-892F-53907CEE5727}" destId="{3E29F097-EB95-403F-AD9A-CC3D0A5513A2}" srcOrd="0" destOrd="0" presId="urn:microsoft.com/office/officeart/2005/8/layout/pyramid4"/>
    <dgm:cxn modelId="{0A11D8BC-9399-4D05-8957-8A96D9C8B510}" type="presOf" srcId="{B02FDE0A-E0B9-437F-B23C-C9E2EB093486}" destId="{FDCC3558-C6C2-4E9D-B35F-7E9891671549}" srcOrd="0" destOrd="0" presId="urn:microsoft.com/office/officeart/2005/8/layout/pyramid4"/>
    <dgm:cxn modelId="{58A3BD43-E759-435F-B846-9CEAB4C97D7F}" srcId="{40EB4C8F-6B22-4658-892F-53907CEE5727}" destId="{D333581E-A8C6-4B57-9B77-F00E1432E3BB}" srcOrd="1" destOrd="0" parTransId="{C3925F46-15E2-4A75-94B5-59B8327CFD4E}" sibTransId="{906F089F-F7BD-4606-9B35-DF224E8E0B8F}"/>
    <dgm:cxn modelId="{AB90AF06-19B9-4F07-A7BA-6C043B972A08}" type="presParOf" srcId="{3E29F097-EB95-403F-AD9A-CC3D0A5513A2}" destId="{FDCC3558-C6C2-4E9D-B35F-7E9891671549}" srcOrd="0" destOrd="0" presId="urn:microsoft.com/office/officeart/2005/8/layout/pyramid4"/>
    <dgm:cxn modelId="{861D5D54-A430-4EA6-9B18-41596639AEF9}" type="presParOf" srcId="{3E29F097-EB95-403F-AD9A-CC3D0A5513A2}" destId="{C9CB6BA9-E7A9-419B-B352-AF3AE4D4BDC2}" srcOrd="1" destOrd="0" presId="urn:microsoft.com/office/officeart/2005/8/layout/pyramid4"/>
    <dgm:cxn modelId="{1A7E8C29-414B-48CF-8EF0-78D62809C03E}" type="presParOf" srcId="{3E29F097-EB95-403F-AD9A-CC3D0A5513A2}" destId="{5F50D369-3B33-49F0-925E-C97B04B36EF5}" srcOrd="2" destOrd="0" presId="urn:microsoft.com/office/officeart/2005/8/layout/pyramid4"/>
    <dgm:cxn modelId="{A02627E9-D4D3-4230-9786-2CEE33D158E6}" type="presParOf" srcId="{3E29F097-EB95-403F-AD9A-CC3D0A5513A2}" destId="{719B1251-8F1C-4B70-BA99-77264DA2DC2E}" srcOrd="3" destOrd="0" presId="urn:microsoft.com/office/officeart/2005/8/layout/pyramid4"/>
  </dgm:cxnLst>
  <dgm:bg>
    <a:solidFill>
      <a:schemeClr val="tx1">
        <a:lumMod val="5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F795C43-E3C0-4F36-AAEC-D691DEF5E04D}" type="doc">
      <dgm:prSet loTypeId="urn:microsoft.com/office/officeart/2008/layout/VerticalAccentList" loCatId="list" qsTypeId="urn:microsoft.com/office/officeart/2005/8/quickstyle/simple2" qsCatId="simple" csTypeId="urn:microsoft.com/office/officeart/2005/8/colors/accent1_2" csCatId="accent1" phldr="1"/>
      <dgm:spPr/>
      <dgm:t>
        <a:bodyPr/>
        <a:lstStyle/>
        <a:p>
          <a:pPr rtl="1"/>
          <a:endParaRPr lang="ar-SA"/>
        </a:p>
      </dgm:t>
    </dgm:pt>
    <dgm:pt modelId="{52554AD9-6A93-41BC-B62E-F37D87934F61}">
      <dgm:prSet phldrT="[نص]" custT="1"/>
      <dgm:spPr/>
      <dgm:t>
        <a:bodyPr/>
        <a:lstStyle/>
        <a:p>
          <a:pPr rtl="1"/>
          <a:r>
            <a:rPr lang="ar-SA" sz="3600" smtClean="0"/>
            <a:t>ثانياً:- الفنون وتشمل </a:t>
          </a:r>
          <a:endParaRPr lang="ar-SA" sz="3600" dirty="0"/>
        </a:p>
      </dgm:t>
    </dgm:pt>
    <dgm:pt modelId="{EDE6C665-0BC9-46F5-9889-1F40CBF16977}" type="parTrans" cxnId="{C539786C-CE5B-4333-A346-BB8A9C69963F}">
      <dgm:prSet/>
      <dgm:spPr/>
      <dgm:t>
        <a:bodyPr/>
        <a:lstStyle/>
        <a:p>
          <a:pPr rtl="1"/>
          <a:endParaRPr lang="ar-SA"/>
        </a:p>
      </dgm:t>
    </dgm:pt>
    <dgm:pt modelId="{52AEC7D4-AA0C-4D8E-9D54-5A6170189AC2}" type="sibTrans" cxnId="{C539786C-CE5B-4333-A346-BB8A9C69963F}">
      <dgm:prSet/>
      <dgm:spPr/>
      <dgm:t>
        <a:bodyPr/>
        <a:lstStyle/>
        <a:p>
          <a:pPr rtl="1"/>
          <a:endParaRPr lang="ar-SA"/>
        </a:p>
      </dgm:t>
    </dgm:pt>
    <dgm:pt modelId="{B4B8DA90-8E04-4776-ADBC-23E57279D594}">
      <dgm:prSet phldrT="[نص]"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pPr algn="just" rtl="1"/>
          <a:r>
            <a:rPr lang="ar-SA" sz="3600" dirty="0" smtClean="0">
              <a:solidFill>
                <a:srgbClr val="0070C0"/>
              </a:solidFill>
              <a:latin typeface="Utsaah" panose="020B0604020202020204" pitchFamily="34" charset="0"/>
            </a:rPr>
            <a:t>النحت :- </a:t>
          </a:r>
          <a:r>
            <a:rPr lang="ar-SA" sz="2800" dirty="0" smtClean="0">
              <a:solidFill>
                <a:srgbClr val="0070C0"/>
              </a:solidFill>
              <a:latin typeface="Utsaah" panose="020B0604020202020204" pitchFamily="34" charset="0"/>
            </a:rPr>
            <a:t>لم يبدأ هذا الفن إلا مع الامبراطورية ومع ذلك فأنه لم ينته بزوالها ، ومن المرجح أن الحيثين تأثروا في بعض أساليبهم الفنية بما كان متبع في شمال بلاد النهرين وسوريا . </a:t>
          </a:r>
          <a:endParaRPr lang="ar-SA" sz="2800" dirty="0">
            <a:solidFill>
              <a:srgbClr val="0070C0"/>
            </a:solidFill>
            <a:latin typeface="Utsaah" panose="020B0604020202020204" pitchFamily="34" charset="0"/>
          </a:endParaRPr>
        </a:p>
      </dgm:t>
    </dgm:pt>
    <dgm:pt modelId="{2E55F9D3-DE87-4D0D-B2A9-58BD2AE2A131}" type="parTrans" cxnId="{145EF3A5-6A55-4706-9A82-29741E177390}">
      <dgm:prSet/>
      <dgm:spPr/>
      <dgm:t>
        <a:bodyPr/>
        <a:lstStyle/>
        <a:p>
          <a:pPr rtl="1"/>
          <a:endParaRPr lang="ar-SA"/>
        </a:p>
      </dgm:t>
    </dgm:pt>
    <dgm:pt modelId="{EA4B9542-D2DB-4256-8F7C-50F6AD62888A}" type="sibTrans" cxnId="{145EF3A5-6A55-4706-9A82-29741E177390}">
      <dgm:prSet/>
      <dgm:spPr/>
      <dgm:t>
        <a:bodyPr/>
        <a:lstStyle/>
        <a:p>
          <a:pPr rtl="1"/>
          <a:endParaRPr lang="ar-SA"/>
        </a:p>
      </dgm:t>
    </dgm:pt>
    <dgm:pt modelId="{EFB73CD9-8117-46D9-80FA-0895AD49E2F8}">
      <dgm:prSet phldrT="[نص]"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pPr algn="r" rtl="1"/>
          <a:endParaRPr lang="ar-SA" sz="2800" dirty="0">
            <a:solidFill>
              <a:srgbClr val="0070C0"/>
            </a:solidFill>
          </a:endParaRPr>
        </a:p>
      </dgm:t>
    </dgm:pt>
    <dgm:pt modelId="{BC82375D-C878-4D6D-BD12-1016395C439E}" type="parTrans" cxnId="{7FC675FA-E03B-4E8B-AD0B-D6E8572FDCBE}">
      <dgm:prSet/>
      <dgm:spPr/>
      <dgm:t>
        <a:bodyPr/>
        <a:lstStyle/>
        <a:p>
          <a:pPr rtl="1"/>
          <a:endParaRPr lang="ar-SA"/>
        </a:p>
      </dgm:t>
    </dgm:pt>
    <dgm:pt modelId="{4056CA3C-9B7A-4DC2-8696-A51D47B77199}" type="sibTrans" cxnId="{7FC675FA-E03B-4E8B-AD0B-D6E8572FDCBE}">
      <dgm:prSet/>
      <dgm:spPr/>
      <dgm:t>
        <a:bodyPr/>
        <a:lstStyle/>
        <a:p>
          <a:pPr rtl="1"/>
          <a:endParaRPr lang="ar-SA"/>
        </a:p>
      </dgm:t>
    </dgm:pt>
    <dgm:pt modelId="{CDC0DEF7-7291-4463-BACD-28567B8F7BD4}">
      <dgm:prSet phldrT="[نص]" custT="1"/>
      <dgm:spPr/>
      <dgm:t>
        <a:bodyPr/>
        <a:lstStyle/>
        <a:p>
          <a:pPr algn="just" rtl="1"/>
          <a:r>
            <a:rPr lang="ar-SA" sz="4000" dirty="0" smtClean="0">
              <a:solidFill>
                <a:srgbClr val="7030A0"/>
              </a:solidFill>
              <a:latin typeface="Arial" panose="020B0604020202020204" pitchFamily="34" charset="0"/>
              <a:cs typeface="Arial" panose="020B0604020202020204" pitchFamily="34" charset="0"/>
            </a:rPr>
            <a:t>النقش :-</a:t>
          </a:r>
          <a:r>
            <a:rPr lang="ar-SA" sz="2800" dirty="0" smtClean="0">
              <a:solidFill>
                <a:srgbClr val="7030A0"/>
              </a:solidFill>
              <a:latin typeface="Arial" panose="020B0604020202020204" pitchFamily="34" charset="0"/>
              <a:cs typeface="Arial" panose="020B0604020202020204" pitchFamily="34" charset="0"/>
            </a:rPr>
            <a:t> وقد بلغ فن النقش مرتبة عالية في التطور –ومع هذا فإن الاختام الاسطوانية  التي كانت من اختراع بلاد النهرين. وعند بداية المملكة الحديثة ظهرت نقوش غائرة على الحجر يصاحبها خط هيروغليفي . </a:t>
          </a:r>
          <a:endParaRPr lang="ar-SA" sz="4000" dirty="0">
            <a:solidFill>
              <a:srgbClr val="7030A0"/>
            </a:solidFill>
            <a:latin typeface="Arial" panose="020B0604020202020204" pitchFamily="34" charset="0"/>
            <a:cs typeface="Arial" panose="020B0604020202020204" pitchFamily="34" charset="0"/>
          </a:endParaRPr>
        </a:p>
      </dgm:t>
    </dgm:pt>
    <dgm:pt modelId="{A71BBD21-F582-4B34-ABCE-B0E6A19058B6}" type="parTrans" cxnId="{E2AB53E1-E6D1-4364-921D-5D847826DCD0}">
      <dgm:prSet/>
      <dgm:spPr/>
      <dgm:t>
        <a:bodyPr/>
        <a:lstStyle/>
        <a:p>
          <a:pPr rtl="1"/>
          <a:endParaRPr lang="ar-SA"/>
        </a:p>
      </dgm:t>
    </dgm:pt>
    <dgm:pt modelId="{7E072B32-CFD6-4F7C-94EB-8E02263BD054}" type="sibTrans" cxnId="{E2AB53E1-E6D1-4364-921D-5D847826DCD0}">
      <dgm:prSet/>
      <dgm:spPr/>
      <dgm:t>
        <a:bodyPr/>
        <a:lstStyle/>
        <a:p>
          <a:pPr rtl="1"/>
          <a:endParaRPr lang="ar-SA"/>
        </a:p>
      </dgm:t>
    </dgm:pt>
    <dgm:pt modelId="{1A712D82-3444-4E37-AF02-1A9B9D05F256}" type="pres">
      <dgm:prSet presAssocID="{EF795C43-E3C0-4F36-AAEC-D691DEF5E04D}" presName="Name0" presStyleCnt="0">
        <dgm:presLayoutVars>
          <dgm:chMax/>
          <dgm:chPref/>
          <dgm:dir/>
        </dgm:presLayoutVars>
      </dgm:prSet>
      <dgm:spPr/>
      <dgm:t>
        <a:bodyPr/>
        <a:lstStyle/>
        <a:p>
          <a:pPr rtl="1"/>
          <a:endParaRPr lang="ar-SA"/>
        </a:p>
      </dgm:t>
    </dgm:pt>
    <dgm:pt modelId="{1E2E725E-0121-4E67-A12D-0CAFFF03EF13}" type="pres">
      <dgm:prSet presAssocID="{52554AD9-6A93-41BC-B62E-F37D87934F61}" presName="parenttextcomposite" presStyleCnt="0"/>
      <dgm:spPr/>
      <dgm:t>
        <a:bodyPr/>
        <a:lstStyle/>
        <a:p>
          <a:pPr rtl="1"/>
          <a:endParaRPr lang="ar-SA"/>
        </a:p>
      </dgm:t>
    </dgm:pt>
    <dgm:pt modelId="{299DBEC7-D311-4178-9DC4-08CF9C312DEC}" type="pres">
      <dgm:prSet presAssocID="{52554AD9-6A93-41BC-B62E-F37D87934F61}" presName="parenttext" presStyleLbl="revTx" presStyleIdx="0" presStyleCnt="2" custScaleX="100927">
        <dgm:presLayoutVars>
          <dgm:chMax/>
          <dgm:chPref val="2"/>
          <dgm:bulletEnabled val="1"/>
        </dgm:presLayoutVars>
      </dgm:prSet>
      <dgm:spPr/>
      <dgm:t>
        <a:bodyPr/>
        <a:lstStyle/>
        <a:p>
          <a:pPr rtl="1"/>
          <a:endParaRPr lang="ar-SA"/>
        </a:p>
      </dgm:t>
    </dgm:pt>
    <dgm:pt modelId="{324D2F39-B549-4DDF-AD19-4CB5D3B54DFB}" type="pres">
      <dgm:prSet presAssocID="{52554AD9-6A93-41BC-B62E-F37D87934F61}" presName="composite" presStyleCnt="0"/>
      <dgm:spPr/>
      <dgm:t>
        <a:bodyPr/>
        <a:lstStyle/>
        <a:p>
          <a:pPr rtl="1"/>
          <a:endParaRPr lang="ar-SA"/>
        </a:p>
      </dgm:t>
    </dgm:pt>
    <dgm:pt modelId="{C0E7B704-BB10-4111-9010-3A53904ED656}" type="pres">
      <dgm:prSet presAssocID="{52554AD9-6A93-41BC-B62E-F37D87934F61}" presName="chevron1" presStyleLbl="alignNode1" presStyleIdx="0" presStyleCnt="14"/>
      <dgm:spPr/>
      <dgm:t>
        <a:bodyPr/>
        <a:lstStyle/>
        <a:p>
          <a:pPr rtl="1"/>
          <a:endParaRPr lang="ar-SA"/>
        </a:p>
      </dgm:t>
    </dgm:pt>
    <dgm:pt modelId="{8068B173-B05F-4C34-84C4-B9E6191D8DA2}" type="pres">
      <dgm:prSet presAssocID="{52554AD9-6A93-41BC-B62E-F37D87934F61}" presName="chevron2" presStyleLbl="alignNode1" presStyleIdx="1" presStyleCnt="14"/>
      <dgm:spPr/>
      <dgm:t>
        <a:bodyPr/>
        <a:lstStyle/>
        <a:p>
          <a:pPr rtl="1"/>
          <a:endParaRPr lang="ar-SA"/>
        </a:p>
      </dgm:t>
    </dgm:pt>
    <dgm:pt modelId="{CD219357-7416-4677-832D-E6AC7725C806}" type="pres">
      <dgm:prSet presAssocID="{52554AD9-6A93-41BC-B62E-F37D87934F61}" presName="chevron3" presStyleLbl="alignNode1" presStyleIdx="2" presStyleCnt="14"/>
      <dgm:spPr/>
      <dgm:t>
        <a:bodyPr/>
        <a:lstStyle/>
        <a:p>
          <a:pPr rtl="1"/>
          <a:endParaRPr lang="ar-SA"/>
        </a:p>
      </dgm:t>
    </dgm:pt>
    <dgm:pt modelId="{FD9C8FF6-285E-4651-8837-F5D1A61117D1}" type="pres">
      <dgm:prSet presAssocID="{52554AD9-6A93-41BC-B62E-F37D87934F61}" presName="chevron4" presStyleLbl="alignNode1" presStyleIdx="3" presStyleCnt="14"/>
      <dgm:spPr/>
      <dgm:t>
        <a:bodyPr/>
        <a:lstStyle/>
        <a:p>
          <a:pPr rtl="1"/>
          <a:endParaRPr lang="ar-SA"/>
        </a:p>
      </dgm:t>
    </dgm:pt>
    <dgm:pt modelId="{200B8252-40A2-4F4C-BEEC-EB538A43368A}" type="pres">
      <dgm:prSet presAssocID="{52554AD9-6A93-41BC-B62E-F37D87934F61}" presName="chevron5" presStyleLbl="alignNode1" presStyleIdx="4" presStyleCnt="14"/>
      <dgm:spPr/>
      <dgm:t>
        <a:bodyPr/>
        <a:lstStyle/>
        <a:p>
          <a:pPr rtl="1"/>
          <a:endParaRPr lang="ar-SA"/>
        </a:p>
      </dgm:t>
    </dgm:pt>
    <dgm:pt modelId="{F6335627-B3B9-4AC6-92A4-9946DD00A596}" type="pres">
      <dgm:prSet presAssocID="{52554AD9-6A93-41BC-B62E-F37D87934F61}" presName="chevron6" presStyleLbl="alignNode1" presStyleIdx="5" presStyleCnt="14"/>
      <dgm:spPr/>
      <dgm:t>
        <a:bodyPr/>
        <a:lstStyle/>
        <a:p>
          <a:pPr rtl="1"/>
          <a:endParaRPr lang="ar-SA"/>
        </a:p>
      </dgm:t>
    </dgm:pt>
    <dgm:pt modelId="{5B9CEAA5-9939-4C8D-AE69-B5013F8DECDF}" type="pres">
      <dgm:prSet presAssocID="{52554AD9-6A93-41BC-B62E-F37D87934F61}" presName="chevron7" presStyleLbl="alignNode1" presStyleIdx="6" presStyleCnt="14"/>
      <dgm:spPr/>
      <dgm:t>
        <a:bodyPr/>
        <a:lstStyle/>
        <a:p>
          <a:pPr rtl="1"/>
          <a:endParaRPr lang="ar-SA"/>
        </a:p>
      </dgm:t>
    </dgm:pt>
    <dgm:pt modelId="{04B7F79D-F0CA-484B-9B35-48B267BB0806}" type="pres">
      <dgm:prSet presAssocID="{52554AD9-6A93-41BC-B62E-F37D87934F61}" presName="childtext" presStyleLbl="solidFgAcc1" presStyleIdx="0" presStyleCnt="1" custScaleX="99239" custScaleY="169234">
        <dgm:presLayoutVars>
          <dgm:chMax/>
          <dgm:chPref val="0"/>
          <dgm:bulletEnabled val="1"/>
        </dgm:presLayoutVars>
      </dgm:prSet>
      <dgm:spPr/>
      <dgm:t>
        <a:bodyPr/>
        <a:lstStyle/>
        <a:p>
          <a:pPr rtl="1"/>
          <a:endParaRPr lang="ar-SA"/>
        </a:p>
      </dgm:t>
    </dgm:pt>
    <dgm:pt modelId="{7DB3CD10-3FE3-4FEF-A2EC-E4E81BA1E499}" type="pres">
      <dgm:prSet presAssocID="{52AEC7D4-AA0C-4D8E-9D54-5A6170189AC2}" presName="sibTrans" presStyleCnt="0"/>
      <dgm:spPr/>
      <dgm:t>
        <a:bodyPr/>
        <a:lstStyle/>
        <a:p>
          <a:pPr rtl="1"/>
          <a:endParaRPr lang="ar-SA"/>
        </a:p>
      </dgm:t>
    </dgm:pt>
    <dgm:pt modelId="{AA3833F0-9B04-4A46-B339-65D3ED5C2D4A}" type="pres">
      <dgm:prSet presAssocID="{CDC0DEF7-7291-4463-BACD-28567B8F7BD4}" presName="parenttextcomposite" presStyleCnt="0"/>
      <dgm:spPr/>
      <dgm:t>
        <a:bodyPr/>
        <a:lstStyle/>
        <a:p>
          <a:pPr rtl="1"/>
          <a:endParaRPr lang="ar-SA"/>
        </a:p>
      </dgm:t>
    </dgm:pt>
    <dgm:pt modelId="{EC1FF097-66C9-49BC-AA29-2B544009CD5E}" type="pres">
      <dgm:prSet presAssocID="{CDC0DEF7-7291-4463-BACD-28567B8F7BD4}" presName="parenttext" presStyleLbl="revTx" presStyleIdx="1" presStyleCnt="2" custScaleX="100755" custScaleY="278487">
        <dgm:presLayoutVars>
          <dgm:chMax/>
          <dgm:chPref val="2"/>
          <dgm:bulletEnabled val="1"/>
        </dgm:presLayoutVars>
      </dgm:prSet>
      <dgm:spPr/>
      <dgm:t>
        <a:bodyPr/>
        <a:lstStyle/>
        <a:p>
          <a:pPr rtl="1"/>
          <a:endParaRPr lang="ar-SA"/>
        </a:p>
      </dgm:t>
    </dgm:pt>
    <dgm:pt modelId="{DDBA2B1A-9BE1-4E27-8688-F71AFEB0394C}" type="pres">
      <dgm:prSet presAssocID="{CDC0DEF7-7291-4463-BACD-28567B8F7BD4}" presName="parallelogramComposite" presStyleCnt="0"/>
      <dgm:spPr/>
      <dgm:t>
        <a:bodyPr/>
        <a:lstStyle/>
        <a:p>
          <a:pPr rtl="1"/>
          <a:endParaRPr lang="ar-SA"/>
        </a:p>
      </dgm:t>
    </dgm:pt>
    <dgm:pt modelId="{6A26454C-5C61-412B-AA5A-82EC32CAE856}" type="pres">
      <dgm:prSet presAssocID="{CDC0DEF7-7291-4463-BACD-28567B8F7BD4}" presName="parallelogram1" presStyleLbl="alignNode1" presStyleIdx="7" presStyleCnt="14"/>
      <dgm:spPr/>
      <dgm:t>
        <a:bodyPr/>
        <a:lstStyle/>
        <a:p>
          <a:pPr rtl="1"/>
          <a:endParaRPr lang="ar-SA"/>
        </a:p>
      </dgm:t>
    </dgm:pt>
    <dgm:pt modelId="{EF578C82-118F-41F3-BF3E-DE80ABA0E3B4}" type="pres">
      <dgm:prSet presAssocID="{CDC0DEF7-7291-4463-BACD-28567B8F7BD4}" presName="parallelogram2" presStyleLbl="alignNode1" presStyleIdx="8" presStyleCnt="14"/>
      <dgm:spPr/>
      <dgm:t>
        <a:bodyPr/>
        <a:lstStyle/>
        <a:p>
          <a:pPr rtl="1"/>
          <a:endParaRPr lang="ar-SA"/>
        </a:p>
      </dgm:t>
    </dgm:pt>
    <dgm:pt modelId="{DE240420-2287-4B9D-9759-31BE8C9557F9}" type="pres">
      <dgm:prSet presAssocID="{CDC0DEF7-7291-4463-BACD-28567B8F7BD4}" presName="parallelogram3" presStyleLbl="alignNode1" presStyleIdx="9" presStyleCnt="14"/>
      <dgm:spPr/>
      <dgm:t>
        <a:bodyPr/>
        <a:lstStyle/>
        <a:p>
          <a:pPr rtl="1"/>
          <a:endParaRPr lang="ar-SA"/>
        </a:p>
      </dgm:t>
    </dgm:pt>
    <dgm:pt modelId="{FE9E58E1-4D4B-47BF-9CC6-C80591CA6347}" type="pres">
      <dgm:prSet presAssocID="{CDC0DEF7-7291-4463-BACD-28567B8F7BD4}" presName="parallelogram4" presStyleLbl="alignNode1" presStyleIdx="10" presStyleCnt="14"/>
      <dgm:spPr/>
      <dgm:t>
        <a:bodyPr/>
        <a:lstStyle/>
        <a:p>
          <a:pPr rtl="1"/>
          <a:endParaRPr lang="ar-SA"/>
        </a:p>
      </dgm:t>
    </dgm:pt>
    <dgm:pt modelId="{AC0B9C7E-42E6-4A1D-A21C-5CA3CEA0CF14}" type="pres">
      <dgm:prSet presAssocID="{CDC0DEF7-7291-4463-BACD-28567B8F7BD4}" presName="parallelogram5" presStyleLbl="alignNode1" presStyleIdx="11" presStyleCnt="14"/>
      <dgm:spPr/>
      <dgm:t>
        <a:bodyPr/>
        <a:lstStyle/>
        <a:p>
          <a:pPr rtl="1"/>
          <a:endParaRPr lang="ar-SA"/>
        </a:p>
      </dgm:t>
    </dgm:pt>
    <dgm:pt modelId="{A67C8D86-F736-4C5B-A686-60CA53ED17CB}" type="pres">
      <dgm:prSet presAssocID="{CDC0DEF7-7291-4463-BACD-28567B8F7BD4}" presName="parallelogram6" presStyleLbl="alignNode1" presStyleIdx="12" presStyleCnt="14"/>
      <dgm:spPr/>
      <dgm:t>
        <a:bodyPr/>
        <a:lstStyle/>
        <a:p>
          <a:pPr rtl="1"/>
          <a:endParaRPr lang="ar-SA"/>
        </a:p>
      </dgm:t>
    </dgm:pt>
    <dgm:pt modelId="{CC210AD2-E527-465A-8334-2035462DAB2C}" type="pres">
      <dgm:prSet presAssocID="{CDC0DEF7-7291-4463-BACD-28567B8F7BD4}" presName="parallelogram7" presStyleLbl="alignNode1" presStyleIdx="13" presStyleCnt="14"/>
      <dgm:spPr/>
      <dgm:t>
        <a:bodyPr/>
        <a:lstStyle/>
        <a:p>
          <a:pPr rtl="1"/>
          <a:endParaRPr lang="ar-SA"/>
        </a:p>
      </dgm:t>
    </dgm:pt>
  </dgm:ptLst>
  <dgm:cxnLst>
    <dgm:cxn modelId="{BAC08E96-1C30-4709-A73C-C8CC3E5F5794}" type="presOf" srcId="{52554AD9-6A93-41BC-B62E-F37D87934F61}" destId="{299DBEC7-D311-4178-9DC4-08CF9C312DEC}" srcOrd="0" destOrd="0" presId="urn:microsoft.com/office/officeart/2008/layout/VerticalAccentList"/>
    <dgm:cxn modelId="{7FC675FA-E03B-4E8B-AD0B-D6E8572FDCBE}" srcId="{52554AD9-6A93-41BC-B62E-F37D87934F61}" destId="{EFB73CD9-8117-46D9-80FA-0895AD49E2F8}" srcOrd="1" destOrd="0" parTransId="{BC82375D-C878-4D6D-BD12-1016395C439E}" sibTransId="{4056CA3C-9B7A-4DC2-8696-A51D47B77199}"/>
    <dgm:cxn modelId="{E2AB53E1-E6D1-4364-921D-5D847826DCD0}" srcId="{EF795C43-E3C0-4F36-AAEC-D691DEF5E04D}" destId="{CDC0DEF7-7291-4463-BACD-28567B8F7BD4}" srcOrd="1" destOrd="0" parTransId="{A71BBD21-F582-4B34-ABCE-B0E6A19058B6}" sibTransId="{7E072B32-CFD6-4F7C-94EB-8E02263BD054}"/>
    <dgm:cxn modelId="{04A5D6C5-DC4C-4518-8D9B-857B205802EF}" type="presOf" srcId="{B4B8DA90-8E04-4776-ADBC-23E57279D594}" destId="{04B7F79D-F0CA-484B-9B35-48B267BB0806}" srcOrd="0" destOrd="0" presId="urn:microsoft.com/office/officeart/2008/layout/VerticalAccentList"/>
    <dgm:cxn modelId="{7780AE21-D70B-4FB2-AABE-2AB9505ACF4E}" type="presOf" srcId="{EF795C43-E3C0-4F36-AAEC-D691DEF5E04D}" destId="{1A712D82-3444-4E37-AF02-1A9B9D05F256}" srcOrd="0" destOrd="0" presId="urn:microsoft.com/office/officeart/2008/layout/VerticalAccentList"/>
    <dgm:cxn modelId="{D8CF372C-E4DF-40D8-9D37-C7B23152E707}" type="presOf" srcId="{EFB73CD9-8117-46D9-80FA-0895AD49E2F8}" destId="{04B7F79D-F0CA-484B-9B35-48B267BB0806}" srcOrd="0" destOrd="1" presId="urn:microsoft.com/office/officeart/2008/layout/VerticalAccentList"/>
    <dgm:cxn modelId="{145EF3A5-6A55-4706-9A82-29741E177390}" srcId="{52554AD9-6A93-41BC-B62E-F37D87934F61}" destId="{B4B8DA90-8E04-4776-ADBC-23E57279D594}" srcOrd="0" destOrd="0" parTransId="{2E55F9D3-DE87-4D0D-B2A9-58BD2AE2A131}" sibTransId="{EA4B9542-D2DB-4256-8F7C-50F6AD62888A}"/>
    <dgm:cxn modelId="{C539786C-CE5B-4333-A346-BB8A9C69963F}" srcId="{EF795C43-E3C0-4F36-AAEC-D691DEF5E04D}" destId="{52554AD9-6A93-41BC-B62E-F37D87934F61}" srcOrd="0" destOrd="0" parTransId="{EDE6C665-0BC9-46F5-9889-1F40CBF16977}" sibTransId="{52AEC7D4-AA0C-4D8E-9D54-5A6170189AC2}"/>
    <dgm:cxn modelId="{B71364A4-63FD-4641-B66B-11BE7B001EEA}" type="presOf" srcId="{CDC0DEF7-7291-4463-BACD-28567B8F7BD4}" destId="{EC1FF097-66C9-49BC-AA29-2B544009CD5E}" srcOrd="0" destOrd="0" presId="urn:microsoft.com/office/officeart/2008/layout/VerticalAccentList"/>
    <dgm:cxn modelId="{F62FEC52-BCC5-412D-A8E2-BD0F563FAE47}" type="presParOf" srcId="{1A712D82-3444-4E37-AF02-1A9B9D05F256}" destId="{1E2E725E-0121-4E67-A12D-0CAFFF03EF13}" srcOrd="0" destOrd="0" presId="urn:microsoft.com/office/officeart/2008/layout/VerticalAccentList"/>
    <dgm:cxn modelId="{1FAC93B0-401A-477C-BE6D-A30A6EC01B77}" type="presParOf" srcId="{1E2E725E-0121-4E67-A12D-0CAFFF03EF13}" destId="{299DBEC7-D311-4178-9DC4-08CF9C312DEC}" srcOrd="0" destOrd="0" presId="urn:microsoft.com/office/officeart/2008/layout/VerticalAccentList"/>
    <dgm:cxn modelId="{A7AE0360-F560-4E34-B78C-48F9B0BAA551}" type="presParOf" srcId="{1A712D82-3444-4E37-AF02-1A9B9D05F256}" destId="{324D2F39-B549-4DDF-AD19-4CB5D3B54DFB}" srcOrd="1" destOrd="0" presId="urn:microsoft.com/office/officeart/2008/layout/VerticalAccentList"/>
    <dgm:cxn modelId="{2EA29DEA-A256-45B3-94C5-B20A5F93218B}" type="presParOf" srcId="{324D2F39-B549-4DDF-AD19-4CB5D3B54DFB}" destId="{C0E7B704-BB10-4111-9010-3A53904ED656}" srcOrd="0" destOrd="0" presId="urn:microsoft.com/office/officeart/2008/layout/VerticalAccentList"/>
    <dgm:cxn modelId="{8696AB3C-6575-4A97-BF91-427BF2DE4218}" type="presParOf" srcId="{324D2F39-B549-4DDF-AD19-4CB5D3B54DFB}" destId="{8068B173-B05F-4C34-84C4-B9E6191D8DA2}" srcOrd="1" destOrd="0" presId="urn:microsoft.com/office/officeart/2008/layout/VerticalAccentList"/>
    <dgm:cxn modelId="{9B129D5E-BED5-48C5-8795-DBABF6E507BD}" type="presParOf" srcId="{324D2F39-B549-4DDF-AD19-4CB5D3B54DFB}" destId="{CD219357-7416-4677-832D-E6AC7725C806}" srcOrd="2" destOrd="0" presId="urn:microsoft.com/office/officeart/2008/layout/VerticalAccentList"/>
    <dgm:cxn modelId="{7D17AF2A-7026-4AFE-9E38-80F0D961E9FB}" type="presParOf" srcId="{324D2F39-B549-4DDF-AD19-4CB5D3B54DFB}" destId="{FD9C8FF6-285E-4651-8837-F5D1A61117D1}" srcOrd="3" destOrd="0" presId="urn:microsoft.com/office/officeart/2008/layout/VerticalAccentList"/>
    <dgm:cxn modelId="{A90700B1-164F-4341-A254-48AE3FF0BB1F}" type="presParOf" srcId="{324D2F39-B549-4DDF-AD19-4CB5D3B54DFB}" destId="{200B8252-40A2-4F4C-BEEC-EB538A43368A}" srcOrd="4" destOrd="0" presId="urn:microsoft.com/office/officeart/2008/layout/VerticalAccentList"/>
    <dgm:cxn modelId="{B383EB78-031E-4D43-900A-DC63E343461B}" type="presParOf" srcId="{324D2F39-B549-4DDF-AD19-4CB5D3B54DFB}" destId="{F6335627-B3B9-4AC6-92A4-9946DD00A596}" srcOrd="5" destOrd="0" presId="urn:microsoft.com/office/officeart/2008/layout/VerticalAccentList"/>
    <dgm:cxn modelId="{D332C714-7CA6-4E90-98E8-4134DE4BBE58}" type="presParOf" srcId="{324D2F39-B549-4DDF-AD19-4CB5D3B54DFB}" destId="{5B9CEAA5-9939-4C8D-AE69-B5013F8DECDF}" srcOrd="6" destOrd="0" presId="urn:microsoft.com/office/officeart/2008/layout/VerticalAccentList"/>
    <dgm:cxn modelId="{E229E636-5862-4F90-81C7-3C304A6B804B}" type="presParOf" srcId="{324D2F39-B549-4DDF-AD19-4CB5D3B54DFB}" destId="{04B7F79D-F0CA-484B-9B35-48B267BB0806}" srcOrd="7" destOrd="0" presId="urn:microsoft.com/office/officeart/2008/layout/VerticalAccentList"/>
    <dgm:cxn modelId="{511A3BDF-7732-4E6C-9F34-D9A570FA4A84}" type="presParOf" srcId="{1A712D82-3444-4E37-AF02-1A9B9D05F256}" destId="{7DB3CD10-3FE3-4FEF-A2EC-E4E81BA1E499}" srcOrd="2" destOrd="0" presId="urn:microsoft.com/office/officeart/2008/layout/VerticalAccentList"/>
    <dgm:cxn modelId="{EE8DE078-CCDF-43E7-9ED3-9E25DC1B99C2}" type="presParOf" srcId="{1A712D82-3444-4E37-AF02-1A9B9D05F256}" destId="{AA3833F0-9B04-4A46-B339-65D3ED5C2D4A}" srcOrd="3" destOrd="0" presId="urn:microsoft.com/office/officeart/2008/layout/VerticalAccentList"/>
    <dgm:cxn modelId="{35A8219A-6F08-4497-A764-92A843DB7D73}" type="presParOf" srcId="{AA3833F0-9B04-4A46-B339-65D3ED5C2D4A}" destId="{EC1FF097-66C9-49BC-AA29-2B544009CD5E}" srcOrd="0" destOrd="0" presId="urn:microsoft.com/office/officeart/2008/layout/VerticalAccentList"/>
    <dgm:cxn modelId="{A18BA4F8-B20F-4F1E-89F3-E16224AB4016}" type="presParOf" srcId="{1A712D82-3444-4E37-AF02-1A9B9D05F256}" destId="{DDBA2B1A-9BE1-4E27-8688-F71AFEB0394C}" srcOrd="4" destOrd="0" presId="urn:microsoft.com/office/officeart/2008/layout/VerticalAccentList"/>
    <dgm:cxn modelId="{21D9659F-59DE-4E04-B860-E841406ADCA9}" type="presParOf" srcId="{DDBA2B1A-9BE1-4E27-8688-F71AFEB0394C}" destId="{6A26454C-5C61-412B-AA5A-82EC32CAE856}" srcOrd="0" destOrd="0" presId="urn:microsoft.com/office/officeart/2008/layout/VerticalAccentList"/>
    <dgm:cxn modelId="{701D98FF-B1E4-4AF4-835B-ABB2E079B728}" type="presParOf" srcId="{DDBA2B1A-9BE1-4E27-8688-F71AFEB0394C}" destId="{EF578C82-118F-41F3-BF3E-DE80ABA0E3B4}" srcOrd="1" destOrd="0" presId="urn:microsoft.com/office/officeart/2008/layout/VerticalAccentList"/>
    <dgm:cxn modelId="{5251A3E1-49CF-484B-8116-315F86987107}" type="presParOf" srcId="{DDBA2B1A-9BE1-4E27-8688-F71AFEB0394C}" destId="{DE240420-2287-4B9D-9759-31BE8C9557F9}" srcOrd="2" destOrd="0" presId="urn:microsoft.com/office/officeart/2008/layout/VerticalAccentList"/>
    <dgm:cxn modelId="{A661994C-EE16-4359-AEEF-8FF6F18E884A}" type="presParOf" srcId="{DDBA2B1A-9BE1-4E27-8688-F71AFEB0394C}" destId="{FE9E58E1-4D4B-47BF-9CC6-C80591CA6347}" srcOrd="3" destOrd="0" presId="urn:microsoft.com/office/officeart/2008/layout/VerticalAccentList"/>
    <dgm:cxn modelId="{8981915E-DB3A-4904-BB28-7F2F32A88BBF}" type="presParOf" srcId="{DDBA2B1A-9BE1-4E27-8688-F71AFEB0394C}" destId="{AC0B9C7E-42E6-4A1D-A21C-5CA3CEA0CF14}" srcOrd="4" destOrd="0" presId="urn:microsoft.com/office/officeart/2008/layout/VerticalAccentList"/>
    <dgm:cxn modelId="{F2187175-EAE1-48F8-ABE4-2D41D8DA5713}" type="presParOf" srcId="{DDBA2B1A-9BE1-4E27-8688-F71AFEB0394C}" destId="{A67C8D86-F736-4C5B-A686-60CA53ED17CB}" srcOrd="5" destOrd="0" presId="urn:microsoft.com/office/officeart/2008/layout/VerticalAccentList"/>
    <dgm:cxn modelId="{9BD7E350-4DFB-4FE9-AC7B-216A56B07B65}" type="presParOf" srcId="{DDBA2B1A-9BE1-4E27-8688-F71AFEB0394C}" destId="{CC210AD2-E527-465A-8334-2035462DAB2C}" srcOrd="6" destOrd="0" presId="urn:microsoft.com/office/officeart/2008/layout/VerticalAccentList"/>
  </dgm:cxnLst>
  <dgm:bg>
    <a:solidFill>
      <a:schemeClr val="accent5">
        <a:lumMod val="7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A38CA7D-C7F7-4871-8854-183DF003CEF9}" type="doc">
      <dgm:prSet loTypeId="urn:microsoft.com/office/officeart/2005/8/layout/pyramid2" loCatId="pyramid" qsTypeId="urn:microsoft.com/office/officeart/2005/8/quickstyle/3d2" qsCatId="3D" csTypeId="urn:microsoft.com/office/officeart/2005/8/colors/accent1_2" csCatId="accent1" phldr="1"/>
      <dgm:spPr/>
    </dgm:pt>
    <dgm:pt modelId="{D22A7EF1-CEB8-42CE-BDA4-79351D52DA21}">
      <dgm:prSet phldrT="[نص]" custT="1"/>
      <dgm:spPr/>
      <dgm:t>
        <a:bodyPr/>
        <a:lstStyle/>
        <a:p>
          <a:pPr rtl="1"/>
          <a:r>
            <a:rPr lang="ar-SA" sz="2800" dirty="0" smtClean="0"/>
            <a:t>على هيئة اسود </a:t>
          </a:r>
          <a:endParaRPr lang="ar-SA" sz="2800" dirty="0"/>
        </a:p>
      </dgm:t>
    </dgm:pt>
    <dgm:pt modelId="{AE0684B0-FE70-47EE-A5CD-31BFC3CA2FB4}" type="parTrans" cxnId="{193DBC01-4311-46A9-B007-697A1B46A885}">
      <dgm:prSet/>
      <dgm:spPr/>
      <dgm:t>
        <a:bodyPr/>
        <a:lstStyle/>
        <a:p>
          <a:pPr rtl="1"/>
          <a:endParaRPr lang="ar-SA"/>
        </a:p>
      </dgm:t>
    </dgm:pt>
    <dgm:pt modelId="{7F1B774C-90CF-44B0-8E66-16BA0D281AF7}" type="sibTrans" cxnId="{193DBC01-4311-46A9-B007-697A1B46A885}">
      <dgm:prSet/>
      <dgm:spPr/>
      <dgm:t>
        <a:bodyPr/>
        <a:lstStyle/>
        <a:p>
          <a:pPr rtl="1"/>
          <a:endParaRPr lang="ar-SA"/>
        </a:p>
      </dgm:t>
    </dgm:pt>
    <dgm:pt modelId="{19F53C7F-9958-4E7E-A86D-27F037DD4BD9}">
      <dgm:prSet phldrT="[نص]" custT="1"/>
      <dgm:spPr/>
      <dgm:t>
        <a:bodyPr/>
        <a:lstStyle/>
        <a:p>
          <a:pPr rtl="1"/>
          <a:r>
            <a:rPr lang="ar-SA" sz="2800" dirty="0" smtClean="0"/>
            <a:t>على هيئة أبو الهول بوجوه أدمية </a:t>
          </a:r>
          <a:endParaRPr lang="ar-SA" sz="2800" dirty="0"/>
        </a:p>
      </dgm:t>
    </dgm:pt>
    <dgm:pt modelId="{70DBAF96-5DCB-4287-ADEE-612E11943419}" type="parTrans" cxnId="{1B4E4853-BE2B-43C8-A9F2-CC3F76D17B4C}">
      <dgm:prSet/>
      <dgm:spPr/>
      <dgm:t>
        <a:bodyPr/>
        <a:lstStyle/>
        <a:p>
          <a:pPr rtl="1"/>
          <a:endParaRPr lang="ar-SA"/>
        </a:p>
      </dgm:t>
    </dgm:pt>
    <dgm:pt modelId="{709AF84E-F01C-4A98-A81A-9A3AEA8EA90B}" type="sibTrans" cxnId="{1B4E4853-BE2B-43C8-A9F2-CC3F76D17B4C}">
      <dgm:prSet/>
      <dgm:spPr/>
      <dgm:t>
        <a:bodyPr/>
        <a:lstStyle/>
        <a:p>
          <a:pPr rtl="1"/>
          <a:endParaRPr lang="ar-SA"/>
        </a:p>
      </dgm:t>
    </dgm:pt>
    <dgm:pt modelId="{8D2EFA29-13E1-4188-91C2-3F78126D903C}">
      <dgm:prSet phldrT="[نص]" custT="1"/>
      <dgm:spPr/>
      <dgm:t>
        <a:bodyPr/>
        <a:lstStyle/>
        <a:p>
          <a:pPr rtl="1"/>
          <a:r>
            <a:rPr lang="ar-SA" sz="2800" dirty="0" smtClean="0"/>
            <a:t>منها اشكال مجنحة </a:t>
          </a:r>
          <a:endParaRPr lang="ar-SA" sz="2800" dirty="0"/>
        </a:p>
      </dgm:t>
    </dgm:pt>
    <dgm:pt modelId="{77F18BE2-B813-464C-955A-03F2B85C0156}" type="parTrans" cxnId="{7052E1AC-688E-408F-8B91-8E50C81E0D8F}">
      <dgm:prSet/>
      <dgm:spPr/>
      <dgm:t>
        <a:bodyPr/>
        <a:lstStyle/>
        <a:p>
          <a:pPr rtl="1"/>
          <a:endParaRPr lang="ar-SA"/>
        </a:p>
      </dgm:t>
    </dgm:pt>
    <dgm:pt modelId="{6339012F-FCE4-4917-B69C-A9458A3CF52E}" type="sibTrans" cxnId="{7052E1AC-688E-408F-8B91-8E50C81E0D8F}">
      <dgm:prSet/>
      <dgm:spPr/>
      <dgm:t>
        <a:bodyPr/>
        <a:lstStyle/>
        <a:p>
          <a:pPr rtl="1"/>
          <a:endParaRPr lang="ar-SA"/>
        </a:p>
      </dgm:t>
    </dgm:pt>
    <dgm:pt modelId="{44768D2C-D358-41CF-BDE8-DC5D708B3955}" type="pres">
      <dgm:prSet presAssocID="{4A38CA7D-C7F7-4871-8854-183DF003CEF9}" presName="compositeShape" presStyleCnt="0">
        <dgm:presLayoutVars>
          <dgm:dir/>
          <dgm:resizeHandles/>
        </dgm:presLayoutVars>
      </dgm:prSet>
      <dgm:spPr/>
    </dgm:pt>
    <dgm:pt modelId="{D544918E-4296-4B02-8835-BF5523DEB089}" type="pres">
      <dgm:prSet presAssocID="{4A38CA7D-C7F7-4871-8854-183DF003CEF9}" presName="pyramid" presStyleLbl="node1" presStyleIdx="0" presStyleCnt="1"/>
      <dgm:spPr/>
    </dgm:pt>
    <dgm:pt modelId="{665970CE-144B-4AEE-A22F-A0BB3307469B}" type="pres">
      <dgm:prSet presAssocID="{4A38CA7D-C7F7-4871-8854-183DF003CEF9}" presName="theList" presStyleCnt="0"/>
      <dgm:spPr/>
    </dgm:pt>
    <dgm:pt modelId="{84E210EC-9F7E-4C79-997F-E4A19D0361BB}" type="pres">
      <dgm:prSet presAssocID="{D22A7EF1-CEB8-42CE-BDA4-79351D52DA21}" presName="aNode" presStyleLbl="fgAcc1" presStyleIdx="0" presStyleCnt="3">
        <dgm:presLayoutVars>
          <dgm:bulletEnabled val="1"/>
        </dgm:presLayoutVars>
      </dgm:prSet>
      <dgm:spPr/>
      <dgm:t>
        <a:bodyPr/>
        <a:lstStyle/>
        <a:p>
          <a:pPr rtl="1"/>
          <a:endParaRPr lang="ar-SA"/>
        </a:p>
      </dgm:t>
    </dgm:pt>
    <dgm:pt modelId="{B3AD8A09-0FEC-4EC9-B5B4-F732C75C55B8}" type="pres">
      <dgm:prSet presAssocID="{D22A7EF1-CEB8-42CE-BDA4-79351D52DA21}" presName="aSpace" presStyleCnt="0"/>
      <dgm:spPr/>
    </dgm:pt>
    <dgm:pt modelId="{A0AD1BB8-606D-4DA8-9451-FAD7EEC32068}" type="pres">
      <dgm:prSet presAssocID="{19F53C7F-9958-4E7E-A86D-27F037DD4BD9}" presName="aNode" presStyleLbl="fgAcc1" presStyleIdx="1" presStyleCnt="3" custScaleX="112074" custScaleY="125228">
        <dgm:presLayoutVars>
          <dgm:bulletEnabled val="1"/>
        </dgm:presLayoutVars>
      </dgm:prSet>
      <dgm:spPr/>
      <dgm:t>
        <a:bodyPr/>
        <a:lstStyle/>
        <a:p>
          <a:pPr rtl="1"/>
          <a:endParaRPr lang="ar-SA"/>
        </a:p>
      </dgm:t>
    </dgm:pt>
    <dgm:pt modelId="{6228391D-4D0B-44D7-90E5-D693A070348E}" type="pres">
      <dgm:prSet presAssocID="{19F53C7F-9958-4E7E-A86D-27F037DD4BD9}" presName="aSpace" presStyleCnt="0"/>
      <dgm:spPr/>
    </dgm:pt>
    <dgm:pt modelId="{EBAAAD6A-0038-4E00-BE3D-5D2062B88620}" type="pres">
      <dgm:prSet presAssocID="{8D2EFA29-13E1-4188-91C2-3F78126D903C}" presName="aNode" presStyleLbl="fgAcc1" presStyleIdx="2" presStyleCnt="3" custScaleX="123553" custScaleY="129830">
        <dgm:presLayoutVars>
          <dgm:bulletEnabled val="1"/>
        </dgm:presLayoutVars>
      </dgm:prSet>
      <dgm:spPr/>
      <dgm:t>
        <a:bodyPr/>
        <a:lstStyle/>
        <a:p>
          <a:pPr rtl="1"/>
          <a:endParaRPr lang="ar-SA"/>
        </a:p>
      </dgm:t>
    </dgm:pt>
    <dgm:pt modelId="{B1361D85-9B0C-43DC-AECB-F0995A32CA6A}" type="pres">
      <dgm:prSet presAssocID="{8D2EFA29-13E1-4188-91C2-3F78126D903C}" presName="aSpace" presStyleCnt="0"/>
      <dgm:spPr/>
    </dgm:pt>
  </dgm:ptLst>
  <dgm:cxnLst>
    <dgm:cxn modelId="{7052E1AC-688E-408F-8B91-8E50C81E0D8F}" srcId="{4A38CA7D-C7F7-4871-8854-183DF003CEF9}" destId="{8D2EFA29-13E1-4188-91C2-3F78126D903C}" srcOrd="2" destOrd="0" parTransId="{77F18BE2-B813-464C-955A-03F2B85C0156}" sibTransId="{6339012F-FCE4-4917-B69C-A9458A3CF52E}"/>
    <dgm:cxn modelId="{1B4E4853-BE2B-43C8-A9F2-CC3F76D17B4C}" srcId="{4A38CA7D-C7F7-4871-8854-183DF003CEF9}" destId="{19F53C7F-9958-4E7E-A86D-27F037DD4BD9}" srcOrd="1" destOrd="0" parTransId="{70DBAF96-5DCB-4287-ADEE-612E11943419}" sibTransId="{709AF84E-F01C-4A98-A81A-9A3AEA8EA90B}"/>
    <dgm:cxn modelId="{9BAD4579-54D8-4E12-B23D-4700B46220B7}" type="presOf" srcId="{19F53C7F-9958-4E7E-A86D-27F037DD4BD9}" destId="{A0AD1BB8-606D-4DA8-9451-FAD7EEC32068}" srcOrd="0" destOrd="0" presId="urn:microsoft.com/office/officeart/2005/8/layout/pyramid2"/>
    <dgm:cxn modelId="{193DBC01-4311-46A9-B007-697A1B46A885}" srcId="{4A38CA7D-C7F7-4871-8854-183DF003CEF9}" destId="{D22A7EF1-CEB8-42CE-BDA4-79351D52DA21}" srcOrd="0" destOrd="0" parTransId="{AE0684B0-FE70-47EE-A5CD-31BFC3CA2FB4}" sibTransId="{7F1B774C-90CF-44B0-8E66-16BA0D281AF7}"/>
    <dgm:cxn modelId="{C781E4F3-C072-4674-9CA2-C55388C45B30}" type="presOf" srcId="{D22A7EF1-CEB8-42CE-BDA4-79351D52DA21}" destId="{84E210EC-9F7E-4C79-997F-E4A19D0361BB}" srcOrd="0" destOrd="0" presId="urn:microsoft.com/office/officeart/2005/8/layout/pyramid2"/>
    <dgm:cxn modelId="{4A13920D-4A16-435F-8439-7BAE3E3E077C}" type="presOf" srcId="{4A38CA7D-C7F7-4871-8854-183DF003CEF9}" destId="{44768D2C-D358-41CF-BDE8-DC5D708B3955}" srcOrd="0" destOrd="0" presId="urn:microsoft.com/office/officeart/2005/8/layout/pyramid2"/>
    <dgm:cxn modelId="{498CC964-5A53-49F0-A39A-D0CD034024EC}" type="presOf" srcId="{8D2EFA29-13E1-4188-91C2-3F78126D903C}" destId="{EBAAAD6A-0038-4E00-BE3D-5D2062B88620}" srcOrd="0" destOrd="0" presId="urn:microsoft.com/office/officeart/2005/8/layout/pyramid2"/>
    <dgm:cxn modelId="{BDCB0DA3-DF03-4C11-A7D7-6F429DF02606}" type="presParOf" srcId="{44768D2C-D358-41CF-BDE8-DC5D708B3955}" destId="{D544918E-4296-4B02-8835-BF5523DEB089}" srcOrd="0" destOrd="0" presId="urn:microsoft.com/office/officeart/2005/8/layout/pyramid2"/>
    <dgm:cxn modelId="{447FA74A-A162-4FAF-B8B4-85838D68D157}" type="presParOf" srcId="{44768D2C-D358-41CF-BDE8-DC5D708B3955}" destId="{665970CE-144B-4AEE-A22F-A0BB3307469B}" srcOrd="1" destOrd="0" presId="urn:microsoft.com/office/officeart/2005/8/layout/pyramid2"/>
    <dgm:cxn modelId="{93CC0204-8E8D-4648-A725-DFCCF120692A}" type="presParOf" srcId="{665970CE-144B-4AEE-A22F-A0BB3307469B}" destId="{84E210EC-9F7E-4C79-997F-E4A19D0361BB}" srcOrd="0" destOrd="0" presId="urn:microsoft.com/office/officeart/2005/8/layout/pyramid2"/>
    <dgm:cxn modelId="{592CAA23-72AB-457C-A02B-3D2E5FA9CCA9}" type="presParOf" srcId="{665970CE-144B-4AEE-A22F-A0BB3307469B}" destId="{B3AD8A09-0FEC-4EC9-B5B4-F732C75C55B8}" srcOrd="1" destOrd="0" presId="urn:microsoft.com/office/officeart/2005/8/layout/pyramid2"/>
    <dgm:cxn modelId="{48B745C3-4A5A-4AFE-9198-32F372376174}" type="presParOf" srcId="{665970CE-144B-4AEE-A22F-A0BB3307469B}" destId="{A0AD1BB8-606D-4DA8-9451-FAD7EEC32068}" srcOrd="2" destOrd="0" presId="urn:microsoft.com/office/officeart/2005/8/layout/pyramid2"/>
    <dgm:cxn modelId="{9272BE56-B23D-4AC2-8815-A8D6269D9B6D}" type="presParOf" srcId="{665970CE-144B-4AEE-A22F-A0BB3307469B}" destId="{6228391D-4D0B-44D7-90E5-D693A070348E}" srcOrd="3" destOrd="0" presId="urn:microsoft.com/office/officeart/2005/8/layout/pyramid2"/>
    <dgm:cxn modelId="{83D8DC58-7938-405D-B186-6F8B41D65D8D}" type="presParOf" srcId="{665970CE-144B-4AEE-A22F-A0BB3307469B}" destId="{EBAAAD6A-0038-4E00-BE3D-5D2062B88620}" srcOrd="4" destOrd="0" presId="urn:microsoft.com/office/officeart/2005/8/layout/pyramid2"/>
    <dgm:cxn modelId="{42F8239C-4C87-4F41-9E53-CA80711FCD16}" type="presParOf" srcId="{665970CE-144B-4AEE-A22F-A0BB3307469B}" destId="{B1361D85-9B0C-43DC-AECB-F0995A32CA6A}" srcOrd="5" destOrd="0" presId="urn:microsoft.com/office/officeart/2005/8/layout/pyramid2"/>
  </dgm:cxnLst>
  <dgm:bg>
    <a:solidFill>
      <a:schemeClr val="accent5">
        <a:lumMod val="7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BD073E1-6BFB-42D3-8B7D-C8CAC13B7FBB}" type="doc">
      <dgm:prSet loTypeId="urn:microsoft.com/office/officeart/2005/8/layout/hList3" loCatId="list" qsTypeId="urn:microsoft.com/office/officeart/2005/8/quickstyle/3d1" qsCatId="3D" csTypeId="urn:microsoft.com/office/officeart/2005/8/colors/accent1_2" csCatId="accent1" phldr="1"/>
      <dgm:spPr/>
      <dgm:t>
        <a:bodyPr/>
        <a:lstStyle/>
        <a:p>
          <a:pPr rtl="1"/>
          <a:endParaRPr lang="ar-SA"/>
        </a:p>
      </dgm:t>
    </dgm:pt>
    <dgm:pt modelId="{E9DF320B-B94F-40C6-8568-77B07AADC32C}">
      <dgm:prSet phldrT="[نص]" custT="1"/>
      <dgm:spPr/>
      <dgm:t>
        <a:bodyPr/>
        <a:lstStyle/>
        <a:p>
          <a:pPr rtl="1"/>
          <a:endParaRPr lang="ar-SA" sz="4000" dirty="0">
            <a:solidFill>
              <a:schemeClr val="accent6">
                <a:lumMod val="75000"/>
              </a:schemeClr>
            </a:solidFill>
          </a:endParaRPr>
        </a:p>
      </dgm:t>
    </dgm:pt>
    <dgm:pt modelId="{C7C16533-2A1B-4A6D-A42C-35F8B0F3D090}" type="parTrans" cxnId="{11A04846-ED37-4CF8-9F4D-1603F53F0DBF}">
      <dgm:prSet/>
      <dgm:spPr/>
      <dgm:t>
        <a:bodyPr/>
        <a:lstStyle/>
        <a:p>
          <a:pPr rtl="1"/>
          <a:endParaRPr lang="ar-SA"/>
        </a:p>
      </dgm:t>
    </dgm:pt>
    <dgm:pt modelId="{85A461FC-5372-4EC2-99B9-A670ED12A015}" type="sibTrans" cxnId="{11A04846-ED37-4CF8-9F4D-1603F53F0DBF}">
      <dgm:prSet/>
      <dgm:spPr/>
      <dgm:t>
        <a:bodyPr/>
        <a:lstStyle/>
        <a:p>
          <a:pPr rtl="1"/>
          <a:endParaRPr lang="ar-SA"/>
        </a:p>
      </dgm:t>
    </dgm:pt>
    <dgm:pt modelId="{0550A322-810A-423C-B22B-CDE65EE12071}">
      <dgm:prSet phldrT="[نص]" custT="1"/>
      <dgm:spPr/>
      <dgm:t>
        <a:bodyPr/>
        <a:lstStyle/>
        <a:p>
          <a:pPr rtl="1"/>
          <a:r>
            <a:rPr lang="ar-SA" sz="2800" dirty="0" smtClean="0">
              <a:latin typeface="Arial" panose="020B0604020202020204" pitchFamily="34" charset="0"/>
              <a:cs typeface="Arial" panose="020B0604020202020204" pitchFamily="34" charset="0"/>
            </a:rPr>
            <a:t>وبعظها كان يفترض فيها أنها كانت  قائمة عند مداخل المعابد أو القصور للحماية والبعض الاخر يفترض أنها تمثل بعض الالهة </a:t>
          </a:r>
          <a:endParaRPr lang="ar-SA" sz="2800" dirty="0">
            <a:latin typeface="Arial" panose="020B0604020202020204" pitchFamily="34" charset="0"/>
            <a:cs typeface="Arial" panose="020B0604020202020204" pitchFamily="34" charset="0"/>
          </a:endParaRPr>
        </a:p>
      </dgm:t>
    </dgm:pt>
    <dgm:pt modelId="{D2F0B4C3-E620-45BD-B893-44D492B86AA8}" type="parTrans" cxnId="{74F7C056-6EAA-4172-9C63-9628151DE333}">
      <dgm:prSet/>
      <dgm:spPr/>
      <dgm:t>
        <a:bodyPr/>
        <a:lstStyle/>
        <a:p>
          <a:pPr rtl="1"/>
          <a:endParaRPr lang="ar-SA"/>
        </a:p>
      </dgm:t>
    </dgm:pt>
    <dgm:pt modelId="{CE9FE227-9D2A-4367-97DA-E9CC2C02FA2E}" type="sibTrans" cxnId="{74F7C056-6EAA-4172-9C63-9628151DE333}">
      <dgm:prSet/>
      <dgm:spPr/>
      <dgm:t>
        <a:bodyPr/>
        <a:lstStyle/>
        <a:p>
          <a:pPr rtl="1"/>
          <a:endParaRPr lang="ar-SA"/>
        </a:p>
      </dgm:t>
    </dgm:pt>
    <dgm:pt modelId="{DFB1DE5C-8433-45CD-A216-2BCDA9C1CAFF}">
      <dgm:prSet phldrT="[نص]" custT="1"/>
      <dgm:spPr/>
      <dgm:t>
        <a:bodyPr/>
        <a:lstStyle/>
        <a:p>
          <a:pPr rtl="1"/>
          <a:endParaRPr lang="ar-SA" sz="4000" dirty="0">
            <a:solidFill>
              <a:schemeClr val="accent5">
                <a:lumMod val="50000"/>
              </a:schemeClr>
            </a:solidFill>
            <a:latin typeface="Arial" panose="020B0604020202020204" pitchFamily="34" charset="0"/>
            <a:cs typeface="Arial" panose="020B0604020202020204" pitchFamily="34" charset="0"/>
          </a:endParaRPr>
        </a:p>
      </dgm:t>
    </dgm:pt>
    <dgm:pt modelId="{51C9B756-2FF6-4176-8869-9CF6009995E7}" type="parTrans" cxnId="{2A58C098-D0B8-432F-95BF-55ABC1832B0D}">
      <dgm:prSet/>
      <dgm:spPr/>
      <dgm:t>
        <a:bodyPr/>
        <a:lstStyle/>
        <a:p>
          <a:pPr rtl="1"/>
          <a:endParaRPr lang="ar-SA"/>
        </a:p>
      </dgm:t>
    </dgm:pt>
    <dgm:pt modelId="{AD66984B-7749-47BC-A659-372D69AD47CA}" type="sibTrans" cxnId="{2A58C098-D0B8-432F-95BF-55ABC1832B0D}">
      <dgm:prSet/>
      <dgm:spPr/>
      <dgm:t>
        <a:bodyPr/>
        <a:lstStyle/>
        <a:p>
          <a:pPr rtl="1"/>
          <a:endParaRPr lang="ar-SA"/>
        </a:p>
      </dgm:t>
    </dgm:pt>
    <dgm:pt modelId="{262F932A-54D0-47F5-A1CC-131B1F83F020}" type="pres">
      <dgm:prSet presAssocID="{ABD073E1-6BFB-42D3-8B7D-C8CAC13B7FBB}" presName="composite" presStyleCnt="0">
        <dgm:presLayoutVars>
          <dgm:chMax val="1"/>
          <dgm:dir/>
          <dgm:resizeHandles val="exact"/>
        </dgm:presLayoutVars>
      </dgm:prSet>
      <dgm:spPr/>
      <dgm:t>
        <a:bodyPr/>
        <a:lstStyle/>
        <a:p>
          <a:pPr rtl="1"/>
          <a:endParaRPr lang="ar-SA"/>
        </a:p>
      </dgm:t>
    </dgm:pt>
    <dgm:pt modelId="{6C84C166-D48D-4B98-AA38-E9E953C1E1A9}" type="pres">
      <dgm:prSet presAssocID="{E9DF320B-B94F-40C6-8568-77B07AADC32C}" presName="roof" presStyleLbl="dkBgShp" presStyleIdx="0" presStyleCnt="2"/>
      <dgm:spPr/>
      <dgm:t>
        <a:bodyPr/>
        <a:lstStyle/>
        <a:p>
          <a:pPr rtl="1"/>
          <a:endParaRPr lang="ar-SA"/>
        </a:p>
      </dgm:t>
    </dgm:pt>
    <dgm:pt modelId="{EFB1AD88-4C29-4097-A57B-9678548C8C84}" type="pres">
      <dgm:prSet presAssocID="{E9DF320B-B94F-40C6-8568-77B07AADC32C}" presName="pillars" presStyleCnt="0"/>
      <dgm:spPr/>
      <dgm:t>
        <a:bodyPr/>
        <a:lstStyle/>
        <a:p>
          <a:pPr rtl="1"/>
          <a:endParaRPr lang="ar-SA"/>
        </a:p>
      </dgm:t>
    </dgm:pt>
    <dgm:pt modelId="{84550D38-2319-445A-831B-6B3570733FC7}" type="pres">
      <dgm:prSet presAssocID="{E9DF320B-B94F-40C6-8568-77B07AADC32C}" presName="pillar1" presStyleLbl="node1" presStyleIdx="0" presStyleCnt="1" custScaleY="125239">
        <dgm:presLayoutVars>
          <dgm:bulletEnabled val="1"/>
        </dgm:presLayoutVars>
      </dgm:prSet>
      <dgm:spPr/>
      <dgm:t>
        <a:bodyPr/>
        <a:lstStyle/>
        <a:p>
          <a:pPr rtl="1"/>
          <a:endParaRPr lang="ar-SA"/>
        </a:p>
      </dgm:t>
    </dgm:pt>
    <dgm:pt modelId="{7B4AA8A8-D423-4762-B39B-0AAF25CD6407}" type="pres">
      <dgm:prSet presAssocID="{E9DF320B-B94F-40C6-8568-77B07AADC32C}" presName="base" presStyleLbl="dkBgShp" presStyleIdx="1" presStyleCnt="2"/>
      <dgm:spPr/>
      <dgm:t>
        <a:bodyPr/>
        <a:lstStyle/>
        <a:p>
          <a:pPr rtl="1"/>
          <a:endParaRPr lang="ar-SA"/>
        </a:p>
      </dgm:t>
    </dgm:pt>
  </dgm:ptLst>
  <dgm:cxnLst>
    <dgm:cxn modelId="{74F7C056-6EAA-4172-9C63-9628151DE333}" srcId="{E9DF320B-B94F-40C6-8568-77B07AADC32C}" destId="{0550A322-810A-423C-B22B-CDE65EE12071}" srcOrd="0" destOrd="0" parTransId="{D2F0B4C3-E620-45BD-B893-44D492B86AA8}" sibTransId="{CE9FE227-9D2A-4367-97DA-E9CC2C02FA2E}"/>
    <dgm:cxn modelId="{11A04846-ED37-4CF8-9F4D-1603F53F0DBF}" srcId="{ABD073E1-6BFB-42D3-8B7D-C8CAC13B7FBB}" destId="{E9DF320B-B94F-40C6-8568-77B07AADC32C}" srcOrd="0" destOrd="0" parTransId="{C7C16533-2A1B-4A6D-A42C-35F8B0F3D090}" sibTransId="{85A461FC-5372-4EC2-99B9-A670ED12A015}"/>
    <dgm:cxn modelId="{A9EBE7EE-AD74-479B-900F-3AA840EEE9CA}" type="presOf" srcId="{0550A322-810A-423C-B22B-CDE65EE12071}" destId="{84550D38-2319-445A-831B-6B3570733FC7}" srcOrd="0" destOrd="0" presId="urn:microsoft.com/office/officeart/2005/8/layout/hList3"/>
    <dgm:cxn modelId="{A7C2BD38-E323-4FB6-8253-55A31AE568FB}" type="presOf" srcId="{ABD073E1-6BFB-42D3-8B7D-C8CAC13B7FBB}" destId="{262F932A-54D0-47F5-A1CC-131B1F83F020}" srcOrd="0" destOrd="0" presId="urn:microsoft.com/office/officeart/2005/8/layout/hList3"/>
    <dgm:cxn modelId="{2A58C098-D0B8-432F-95BF-55ABC1832B0D}" srcId="{ABD073E1-6BFB-42D3-8B7D-C8CAC13B7FBB}" destId="{DFB1DE5C-8433-45CD-A216-2BCDA9C1CAFF}" srcOrd="1" destOrd="0" parTransId="{51C9B756-2FF6-4176-8869-9CF6009995E7}" sibTransId="{AD66984B-7749-47BC-A659-372D69AD47CA}"/>
    <dgm:cxn modelId="{2049E29B-237C-45DA-B4DE-EE3B4F9954EC}" type="presOf" srcId="{E9DF320B-B94F-40C6-8568-77B07AADC32C}" destId="{6C84C166-D48D-4B98-AA38-E9E953C1E1A9}" srcOrd="0" destOrd="0" presId="urn:microsoft.com/office/officeart/2005/8/layout/hList3"/>
    <dgm:cxn modelId="{5A91A423-0989-4A0B-B324-B8D8BAE04148}" type="presParOf" srcId="{262F932A-54D0-47F5-A1CC-131B1F83F020}" destId="{6C84C166-D48D-4B98-AA38-E9E953C1E1A9}" srcOrd="0" destOrd="0" presId="urn:microsoft.com/office/officeart/2005/8/layout/hList3"/>
    <dgm:cxn modelId="{5CF2B9D7-1843-451C-9F54-999D89EE9E84}" type="presParOf" srcId="{262F932A-54D0-47F5-A1CC-131B1F83F020}" destId="{EFB1AD88-4C29-4097-A57B-9678548C8C84}" srcOrd="1" destOrd="0" presId="urn:microsoft.com/office/officeart/2005/8/layout/hList3"/>
    <dgm:cxn modelId="{100A66EE-CBDB-4E5E-B6BB-EB75FA3F1B08}" type="presParOf" srcId="{EFB1AD88-4C29-4097-A57B-9678548C8C84}" destId="{84550D38-2319-445A-831B-6B3570733FC7}" srcOrd="0" destOrd="0" presId="urn:microsoft.com/office/officeart/2005/8/layout/hList3"/>
    <dgm:cxn modelId="{A3828E70-1AE1-4532-BEC3-1540726144FB}" type="presParOf" srcId="{262F932A-54D0-47F5-A1CC-131B1F83F020}" destId="{7B4AA8A8-D423-4762-B39B-0AAF25CD6407}" srcOrd="2" destOrd="0" presId="urn:microsoft.com/office/officeart/2005/8/layout/hList3"/>
  </dgm:cxnLst>
  <dgm:bg>
    <a:solidFill>
      <a:schemeClr val="accent4">
        <a:lumMod val="7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583B5-95B6-4B39-BB2B-69A15F1C45E8}">
      <dsp:nvSpPr>
        <dsp:cNvPr id="0" name=""/>
        <dsp:cNvSpPr/>
      </dsp:nvSpPr>
      <dsp:spPr>
        <a:xfrm rot="5400000">
          <a:off x="-145393" y="790476"/>
          <a:ext cx="938011" cy="11370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DFD38C-8A54-47E9-A9E6-F851C08893F6}">
      <dsp:nvSpPr>
        <dsp:cNvPr id="0" name=""/>
        <dsp:cNvSpPr/>
      </dsp:nvSpPr>
      <dsp:spPr>
        <a:xfrm>
          <a:off x="66144" y="185564"/>
          <a:ext cx="1263431" cy="758058"/>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اصلهم</a:t>
          </a:r>
          <a:endParaRPr lang="ar-SA" sz="2000" kern="1200" dirty="0"/>
        </a:p>
      </dsp:txBody>
      <dsp:txXfrm>
        <a:off x="88347" y="207767"/>
        <a:ext cx="1219025" cy="713652"/>
      </dsp:txXfrm>
    </dsp:sp>
    <dsp:sp modelId="{64311532-7697-4A4A-81F3-563B33947DD9}">
      <dsp:nvSpPr>
        <dsp:cNvPr id="0" name=""/>
        <dsp:cNvSpPr/>
      </dsp:nvSpPr>
      <dsp:spPr>
        <a:xfrm rot="5400000">
          <a:off x="-145393" y="1738049"/>
          <a:ext cx="938011" cy="11370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2F7239-AB27-44AC-98AA-5E960BE1A166}">
      <dsp:nvSpPr>
        <dsp:cNvPr id="0" name=""/>
        <dsp:cNvSpPr/>
      </dsp:nvSpPr>
      <dsp:spPr>
        <a:xfrm>
          <a:off x="464" y="1133138"/>
          <a:ext cx="1394790" cy="758058"/>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النواحي الاجتماعية (الاسرة)</a:t>
          </a:r>
          <a:endParaRPr lang="ar-SA" sz="2000" kern="1200" dirty="0"/>
        </a:p>
      </dsp:txBody>
      <dsp:txXfrm>
        <a:off x="22667" y="1155341"/>
        <a:ext cx="1350384" cy="713652"/>
      </dsp:txXfrm>
    </dsp:sp>
    <dsp:sp modelId="{21035886-CEB7-46E1-BCEA-8A73E5821633}">
      <dsp:nvSpPr>
        <dsp:cNvPr id="0" name=""/>
        <dsp:cNvSpPr/>
      </dsp:nvSpPr>
      <dsp:spPr>
        <a:xfrm>
          <a:off x="328393" y="2211836"/>
          <a:ext cx="1736480" cy="11370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DA1902-5ABB-44ED-B271-E214280F2144}">
      <dsp:nvSpPr>
        <dsp:cNvPr id="0" name=""/>
        <dsp:cNvSpPr/>
      </dsp:nvSpPr>
      <dsp:spPr>
        <a:xfrm>
          <a:off x="66144" y="2080712"/>
          <a:ext cx="1263431" cy="758058"/>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النواحي السياسية </a:t>
          </a:r>
          <a:endParaRPr lang="ar-SA" sz="2000" kern="1200" dirty="0"/>
        </a:p>
      </dsp:txBody>
      <dsp:txXfrm>
        <a:off x="88347" y="2102915"/>
        <a:ext cx="1219025" cy="713652"/>
      </dsp:txXfrm>
    </dsp:sp>
    <dsp:sp modelId="{1677462C-68DD-4823-A175-AAA0C465DEAD}">
      <dsp:nvSpPr>
        <dsp:cNvPr id="0" name=""/>
        <dsp:cNvSpPr/>
      </dsp:nvSpPr>
      <dsp:spPr>
        <a:xfrm rot="16200000">
          <a:off x="1600649" y="1738049"/>
          <a:ext cx="938011" cy="11370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9019157-5EB8-4022-AFC4-B5B8E142C207}">
      <dsp:nvSpPr>
        <dsp:cNvPr id="0" name=""/>
        <dsp:cNvSpPr/>
      </dsp:nvSpPr>
      <dsp:spPr>
        <a:xfrm>
          <a:off x="1812187" y="2080712"/>
          <a:ext cx="1263431" cy="758058"/>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النواحي العسكرية</a:t>
          </a:r>
          <a:endParaRPr lang="ar-SA" sz="2000" kern="1200" dirty="0"/>
        </a:p>
      </dsp:txBody>
      <dsp:txXfrm>
        <a:off x="1834390" y="2102915"/>
        <a:ext cx="1219025" cy="713652"/>
      </dsp:txXfrm>
    </dsp:sp>
    <dsp:sp modelId="{0C2807B1-154C-4E33-8FC8-F57F4D2E5D17}">
      <dsp:nvSpPr>
        <dsp:cNvPr id="0" name=""/>
        <dsp:cNvSpPr/>
      </dsp:nvSpPr>
      <dsp:spPr>
        <a:xfrm rot="16200000">
          <a:off x="1600649" y="790476"/>
          <a:ext cx="938011" cy="11370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35412D-EC55-4733-8BAB-12D6F2D79D7D}">
      <dsp:nvSpPr>
        <dsp:cNvPr id="0" name=""/>
        <dsp:cNvSpPr/>
      </dsp:nvSpPr>
      <dsp:spPr>
        <a:xfrm>
          <a:off x="1814386" y="1133138"/>
          <a:ext cx="1259034" cy="758058"/>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النواحي الدنية </a:t>
          </a:r>
          <a:endParaRPr lang="ar-SA" sz="2000" kern="1200" dirty="0"/>
        </a:p>
      </dsp:txBody>
      <dsp:txXfrm>
        <a:off x="1836589" y="1155341"/>
        <a:ext cx="1214628" cy="713652"/>
      </dsp:txXfrm>
    </dsp:sp>
    <dsp:sp modelId="{310D0236-211C-4541-8681-C61350EB733C}">
      <dsp:nvSpPr>
        <dsp:cNvPr id="0" name=""/>
        <dsp:cNvSpPr/>
      </dsp:nvSpPr>
      <dsp:spPr>
        <a:xfrm>
          <a:off x="2074436" y="316689"/>
          <a:ext cx="1670801" cy="11370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A0C9FC4-579C-4FBE-8B19-9B0491F34EC5}">
      <dsp:nvSpPr>
        <dsp:cNvPr id="0" name=""/>
        <dsp:cNvSpPr/>
      </dsp:nvSpPr>
      <dsp:spPr>
        <a:xfrm>
          <a:off x="1812187" y="185564"/>
          <a:ext cx="1263431" cy="758058"/>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النواحي الاقتصادية </a:t>
          </a:r>
          <a:endParaRPr lang="ar-SA" sz="2000" kern="1200" dirty="0"/>
        </a:p>
      </dsp:txBody>
      <dsp:txXfrm>
        <a:off x="1834390" y="207767"/>
        <a:ext cx="1219025" cy="713652"/>
      </dsp:txXfrm>
    </dsp:sp>
    <dsp:sp modelId="{7C8075A9-3110-4B13-BFDE-90CA76C72DFD}">
      <dsp:nvSpPr>
        <dsp:cNvPr id="0" name=""/>
        <dsp:cNvSpPr/>
      </dsp:nvSpPr>
      <dsp:spPr>
        <a:xfrm>
          <a:off x="3492551" y="185564"/>
          <a:ext cx="1263431" cy="758058"/>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العلوم والفنون </a:t>
          </a:r>
          <a:endParaRPr lang="ar-SA" sz="2000" kern="1200" dirty="0"/>
        </a:p>
      </dsp:txBody>
      <dsp:txXfrm>
        <a:off x="3514754" y="207767"/>
        <a:ext cx="1219025" cy="7136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569A5B-C8FB-4D68-BCAC-F31C886D7318}">
      <dsp:nvSpPr>
        <dsp:cNvPr id="0" name=""/>
        <dsp:cNvSpPr/>
      </dsp:nvSpPr>
      <dsp:spPr>
        <a:xfrm>
          <a:off x="1670407" y="0"/>
          <a:ext cx="4630737" cy="4630737"/>
        </a:xfrm>
        <a:prstGeom prst="triangle">
          <a:avLst/>
        </a:prstGeom>
        <a:solidFill>
          <a:schemeClr val="accent1">
            <a:hueOff val="0"/>
            <a:satOff val="0"/>
            <a:lumOff val="0"/>
            <a:alphaOff val="0"/>
          </a:schemeClr>
        </a:solidFill>
        <a:ln w="38100" cap="flat" cmpd="sng" algn="ctr">
          <a:noFill/>
          <a:prstDash val="solid"/>
        </a:ln>
        <a:effectLst>
          <a:outerShdw blurRad="225425" dist="50800" dir="5220000" algn="ctr" rotWithShape="0">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dsp:spPr>
      <dsp:style>
        <a:lnRef idx="2">
          <a:scrgbClr r="0" g="0" b="0"/>
        </a:lnRef>
        <a:fillRef idx="1">
          <a:scrgbClr r="0" g="0" b="0"/>
        </a:fillRef>
        <a:effectRef idx="0">
          <a:scrgbClr r="0" g="0" b="0"/>
        </a:effectRef>
        <a:fontRef idx="minor">
          <a:schemeClr val="lt1"/>
        </a:fontRef>
      </dsp:style>
    </dsp:sp>
    <dsp:sp modelId="{B4E7A889-8CB9-453D-B6C7-E52B7212C8B0}">
      <dsp:nvSpPr>
        <dsp:cNvPr id="0" name=""/>
        <dsp:cNvSpPr/>
      </dsp:nvSpPr>
      <dsp:spPr>
        <a:xfrm>
          <a:off x="3985776" y="465560"/>
          <a:ext cx="3009979" cy="1096182"/>
        </a:xfrm>
        <a:prstGeom prst="roundRect">
          <a:avLst/>
        </a:prstGeom>
        <a:solidFill>
          <a:schemeClr val="lt1">
            <a:alpha val="90000"/>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9070" tIns="179070" rIns="179070" bIns="179070" numCol="1" spcCol="1270" anchor="ctr" anchorCtr="0">
          <a:noAutofit/>
        </a:bodyPr>
        <a:lstStyle/>
        <a:p>
          <a:pPr lvl="0" algn="ctr" defTabSz="2089150" rtl="1">
            <a:lnSpc>
              <a:spcPct val="90000"/>
            </a:lnSpc>
            <a:spcBef>
              <a:spcPct val="0"/>
            </a:spcBef>
            <a:spcAft>
              <a:spcPct val="35000"/>
            </a:spcAft>
          </a:pPr>
          <a:r>
            <a:rPr lang="ar-SA" sz="4700" kern="1200" dirty="0" smtClean="0"/>
            <a:t>الزراعة </a:t>
          </a:r>
          <a:endParaRPr lang="ar-SA" sz="4700" kern="1200" dirty="0"/>
        </a:p>
      </dsp:txBody>
      <dsp:txXfrm>
        <a:off x="4039287" y="519071"/>
        <a:ext cx="2902957" cy="989160"/>
      </dsp:txXfrm>
    </dsp:sp>
    <dsp:sp modelId="{C2A3FC52-5AF8-4DC4-8F08-358DC169CA1B}">
      <dsp:nvSpPr>
        <dsp:cNvPr id="0" name=""/>
        <dsp:cNvSpPr/>
      </dsp:nvSpPr>
      <dsp:spPr>
        <a:xfrm>
          <a:off x="3985776" y="1698765"/>
          <a:ext cx="3009979" cy="1096182"/>
        </a:xfrm>
        <a:prstGeom prst="roundRect">
          <a:avLst/>
        </a:prstGeom>
        <a:solidFill>
          <a:schemeClr val="lt1">
            <a:alpha val="90000"/>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9070" tIns="179070" rIns="179070" bIns="179070" numCol="1" spcCol="1270" anchor="ctr" anchorCtr="0">
          <a:noAutofit/>
        </a:bodyPr>
        <a:lstStyle/>
        <a:p>
          <a:pPr lvl="0" algn="ctr" defTabSz="2089150" rtl="1">
            <a:lnSpc>
              <a:spcPct val="90000"/>
            </a:lnSpc>
            <a:spcBef>
              <a:spcPct val="0"/>
            </a:spcBef>
            <a:spcAft>
              <a:spcPct val="35000"/>
            </a:spcAft>
          </a:pPr>
          <a:r>
            <a:rPr lang="ar-SA" sz="4700" kern="1200" dirty="0" smtClean="0"/>
            <a:t>التجارة </a:t>
          </a:r>
          <a:endParaRPr lang="ar-SA" sz="4700" kern="1200" dirty="0"/>
        </a:p>
      </dsp:txBody>
      <dsp:txXfrm>
        <a:off x="4039287" y="1752276"/>
        <a:ext cx="2902957" cy="989160"/>
      </dsp:txXfrm>
    </dsp:sp>
    <dsp:sp modelId="{02B4AE38-31A6-4EFE-88D0-4831E94B7706}">
      <dsp:nvSpPr>
        <dsp:cNvPr id="0" name=""/>
        <dsp:cNvSpPr/>
      </dsp:nvSpPr>
      <dsp:spPr>
        <a:xfrm>
          <a:off x="3985776" y="2931971"/>
          <a:ext cx="3009979" cy="1096182"/>
        </a:xfrm>
        <a:prstGeom prst="roundRect">
          <a:avLst/>
        </a:prstGeom>
        <a:solidFill>
          <a:schemeClr val="lt1">
            <a:alpha val="90000"/>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9070" tIns="179070" rIns="179070" bIns="179070" numCol="1" spcCol="1270" anchor="ctr" anchorCtr="0">
          <a:noAutofit/>
        </a:bodyPr>
        <a:lstStyle/>
        <a:p>
          <a:pPr lvl="0" algn="ctr" defTabSz="2089150" rtl="1">
            <a:lnSpc>
              <a:spcPct val="90000"/>
            </a:lnSpc>
            <a:spcBef>
              <a:spcPct val="0"/>
            </a:spcBef>
            <a:spcAft>
              <a:spcPct val="35000"/>
            </a:spcAft>
          </a:pPr>
          <a:r>
            <a:rPr lang="ar-SA" sz="4700" kern="1200" dirty="0" smtClean="0"/>
            <a:t>الصناعة </a:t>
          </a:r>
          <a:endParaRPr lang="ar-SA" sz="4700" kern="1200" dirty="0"/>
        </a:p>
      </dsp:txBody>
      <dsp:txXfrm>
        <a:off x="4039287" y="2985482"/>
        <a:ext cx="2902957" cy="9891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911FE4-F8DC-4847-B9B6-FD938217268D}">
      <dsp:nvSpPr>
        <dsp:cNvPr id="0" name=""/>
        <dsp:cNvSpPr/>
      </dsp:nvSpPr>
      <dsp:spPr>
        <a:xfrm>
          <a:off x="4115786" y="1036218"/>
          <a:ext cx="217441" cy="952601"/>
        </a:xfrm>
        <a:custGeom>
          <a:avLst/>
          <a:gdLst/>
          <a:ahLst/>
          <a:cxnLst/>
          <a:rect l="0" t="0" r="0" b="0"/>
          <a:pathLst>
            <a:path>
              <a:moveTo>
                <a:pt x="217441" y="0"/>
              </a:moveTo>
              <a:lnTo>
                <a:pt x="217441" y="952601"/>
              </a:lnTo>
              <a:lnTo>
                <a:pt x="0" y="952601"/>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B17D5F-14DA-455E-85B7-F2F9AF242197}">
      <dsp:nvSpPr>
        <dsp:cNvPr id="0" name=""/>
        <dsp:cNvSpPr/>
      </dsp:nvSpPr>
      <dsp:spPr>
        <a:xfrm>
          <a:off x="4333228" y="1036218"/>
          <a:ext cx="2854356" cy="1905202"/>
        </a:xfrm>
        <a:custGeom>
          <a:avLst/>
          <a:gdLst/>
          <a:ahLst/>
          <a:cxnLst/>
          <a:rect l="0" t="0" r="0" b="0"/>
          <a:pathLst>
            <a:path>
              <a:moveTo>
                <a:pt x="0" y="0"/>
              </a:moveTo>
              <a:lnTo>
                <a:pt x="0" y="1687761"/>
              </a:lnTo>
              <a:lnTo>
                <a:pt x="2854356" y="1687761"/>
              </a:lnTo>
              <a:lnTo>
                <a:pt x="2854356" y="1905202"/>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752D9F-DA7F-4CEC-8BA1-79FAE9389E45}">
      <dsp:nvSpPr>
        <dsp:cNvPr id="0" name=""/>
        <dsp:cNvSpPr/>
      </dsp:nvSpPr>
      <dsp:spPr>
        <a:xfrm>
          <a:off x="4287508" y="1036218"/>
          <a:ext cx="91440" cy="1905202"/>
        </a:xfrm>
        <a:custGeom>
          <a:avLst/>
          <a:gdLst/>
          <a:ahLst/>
          <a:cxnLst/>
          <a:rect l="0" t="0" r="0" b="0"/>
          <a:pathLst>
            <a:path>
              <a:moveTo>
                <a:pt x="45720" y="0"/>
              </a:moveTo>
              <a:lnTo>
                <a:pt x="45720" y="1687761"/>
              </a:lnTo>
              <a:lnTo>
                <a:pt x="86205" y="1687761"/>
              </a:lnTo>
              <a:lnTo>
                <a:pt x="86205" y="1905202"/>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CDC795-8265-44EF-BC98-1A228C08D7AC}">
      <dsp:nvSpPr>
        <dsp:cNvPr id="0" name=""/>
        <dsp:cNvSpPr/>
      </dsp:nvSpPr>
      <dsp:spPr>
        <a:xfrm>
          <a:off x="1519357" y="1036218"/>
          <a:ext cx="2813870" cy="1905202"/>
        </a:xfrm>
        <a:custGeom>
          <a:avLst/>
          <a:gdLst/>
          <a:ahLst/>
          <a:cxnLst/>
          <a:rect l="0" t="0" r="0" b="0"/>
          <a:pathLst>
            <a:path>
              <a:moveTo>
                <a:pt x="2813870" y="0"/>
              </a:moveTo>
              <a:lnTo>
                <a:pt x="2813870" y="1687761"/>
              </a:lnTo>
              <a:lnTo>
                <a:pt x="0" y="1687761"/>
              </a:lnTo>
              <a:lnTo>
                <a:pt x="0" y="1905202"/>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7285E1-F381-4AFB-8160-F43A2136DA55}">
      <dsp:nvSpPr>
        <dsp:cNvPr id="0" name=""/>
        <dsp:cNvSpPr/>
      </dsp:nvSpPr>
      <dsp:spPr>
        <a:xfrm>
          <a:off x="2810888" y="782"/>
          <a:ext cx="3044679" cy="1035436"/>
        </a:xfrm>
        <a:prstGeom prst="rect">
          <a:avLst/>
        </a:prstGeom>
        <a:gradFill rotWithShape="0">
          <a:gsLst>
            <a:gs pos="0">
              <a:schemeClr val="accent1">
                <a:hueOff val="0"/>
                <a:satOff val="0"/>
                <a:lumOff val="0"/>
                <a:alphaOff val="0"/>
                <a:tint val="70000"/>
                <a:satMod val="180000"/>
              </a:schemeClr>
            </a:gs>
            <a:gs pos="62000">
              <a:schemeClr val="accent1">
                <a:hueOff val="0"/>
                <a:satOff val="0"/>
                <a:lumOff val="0"/>
                <a:alphaOff val="0"/>
                <a:tint val="30000"/>
                <a:satMod val="180000"/>
              </a:schemeClr>
            </a:gs>
            <a:gs pos="100000">
              <a:schemeClr val="accent1">
                <a:hueOff val="0"/>
                <a:satOff val="0"/>
                <a:lumOff val="0"/>
                <a:alphaOff val="0"/>
                <a:tint val="22000"/>
                <a:satMod val="180000"/>
              </a:schemeClr>
            </a:gs>
          </a:gsLst>
          <a:lin ang="16200000" scaled="0"/>
        </a:gradFill>
        <a:ln>
          <a:noFill/>
        </a:ln>
        <a:effectLst>
          <a:outerShdw blurRad="50800" dist="381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ar-SA" sz="3200" kern="1200" dirty="0" smtClean="0"/>
            <a:t>العلوم والفنون </a:t>
          </a:r>
          <a:endParaRPr lang="ar-SA" sz="3200" kern="1200" dirty="0"/>
        </a:p>
      </dsp:txBody>
      <dsp:txXfrm>
        <a:off x="2810888" y="782"/>
        <a:ext cx="3044679" cy="1035436"/>
      </dsp:txXfrm>
    </dsp:sp>
    <dsp:sp modelId="{A52E2199-F0AA-4775-92FA-B480D1D5BD0B}">
      <dsp:nvSpPr>
        <dsp:cNvPr id="0" name=""/>
        <dsp:cNvSpPr/>
      </dsp:nvSpPr>
      <dsp:spPr>
        <a:xfrm>
          <a:off x="290874" y="2941421"/>
          <a:ext cx="2456965" cy="1035436"/>
        </a:xfrm>
        <a:prstGeom prst="rect">
          <a:avLst/>
        </a:prstGeom>
        <a:gradFill rotWithShape="0">
          <a:gsLst>
            <a:gs pos="0">
              <a:schemeClr val="accent1">
                <a:hueOff val="0"/>
                <a:satOff val="0"/>
                <a:lumOff val="0"/>
                <a:alphaOff val="0"/>
                <a:tint val="70000"/>
                <a:satMod val="180000"/>
              </a:schemeClr>
            </a:gs>
            <a:gs pos="62000">
              <a:schemeClr val="accent1">
                <a:hueOff val="0"/>
                <a:satOff val="0"/>
                <a:lumOff val="0"/>
                <a:alphaOff val="0"/>
                <a:tint val="30000"/>
                <a:satMod val="180000"/>
              </a:schemeClr>
            </a:gs>
            <a:gs pos="100000">
              <a:schemeClr val="accent1">
                <a:hueOff val="0"/>
                <a:satOff val="0"/>
                <a:lumOff val="0"/>
                <a:alphaOff val="0"/>
                <a:tint val="22000"/>
                <a:satMod val="180000"/>
              </a:schemeClr>
            </a:gs>
          </a:gsLst>
          <a:lin ang="16200000" scaled="0"/>
        </a:gradFill>
        <a:ln>
          <a:noFill/>
        </a:ln>
        <a:effectLst>
          <a:outerShdw blurRad="50800" dist="381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ar-SA" sz="3200" kern="1200" dirty="0" smtClean="0"/>
            <a:t>الروايات والقصص القصيرة </a:t>
          </a:r>
          <a:endParaRPr lang="ar-SA" sz="3200" kern="1200" dirty="0"/>
        </a:p>
      </dsp:txBody>
      <dsp:txXfrm>
        <a:off x="290874" y="2941421"/>
        <a:ext cx="2456965" cy="1035436"/>
      </dsp:txXfrm>
    </dsp:sp>
    <dsp:sp modelId="{1046086B-11AB-48A4-8614-F37B710D33FA}">
      <dsp:nvSpPr>
        <dsp:cNvPr id="0" name=""/>
        <dsp:cNvSpPr/>
      </dsp:nvSpPr>
      <dsp:spPr>
        <a:xfrm>
          <a:off x="3182723" y="2941421"/>
          <a:ext cx="2381979" cy="1035436"/>
        </a:xfrm>
        <a:prstGeom prst="rect">
          <a:avLst/>
        </a:prstGeom>
        <a:gradFill rotWithShape="0">
          <a:gsLst>
            <a:gs pos="0">
              <a:schemeClr val="accent1">
                <a:hueOff val="0"/>
                <a:satOff val="0"/>
                <a:lumOff val="0"/>
                <a:alphaOff val="0"/>
                <a:tint val="70000"/>
                <a:satMod val="180000"/>
              </a:schemeClr>
            </a:gs>
            <a:gs pos="62000">
              <a:schemeClr val="accent1">
                <a:hueOff val="0"/>
                <a:satOff val="0"/>
                <a:lumOff val="0"/>
                <a:alphaOff val="0"/>
                <a:tint val="30000"/>
                <a:satMod val="180000"/>
              </a:schemeClr>
            </a:gs>
            <a:gs pos="100000">
              <a:schemeClr val="accent1">
                <a:hueOff val="0"/>
                <a:satOff val="0"/>
                <a:lumOff val="0"/>
                <a:alphaOff val="0"/>
                <a:tint val="22000"/>
                <a:satMod val="180000"/>
              </a:schemeClr>
            </a:gs>
          </a:gsLst>
          <a:lin ang="16200000" scaled="0"/>
        </a:gradFill>
        <a:ln>
          <a:noFill/>
        </a:ln>
        <a:effectLst>
          <a:outerShdw blurRad="50800" dist="381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ar-SA" sz="3200" kern="1200" dirty="0" smtClean="0"/>
            <a:t>الكتابة </a:t>
          </a:r>
          <a:endParaRPr lang="ar-SA" sz="3200" kern="1200" dirty="0"/>
        </a:p>
      </dsp:txBody>
      <dsp:txXfrm>
        <a:off x="3182723" y="2941421"/>
        <a:ext cx="2381979" cy="1035436"/>
      </dsp:txXfrm>
    </dsp:sp>
    <dsp:sp modelId="{4FC44C78-5821-4255-B449-8F910E33C8F3}">
      <dsp:nvSpPr>
        <dsp:cNvPr id="0" name=""/>
        <dsp:cNvSpPr/>
      </dsp:nvSpPr>
      <dsp:spPr>
        <a:xfrm>
          <a:off x="5999586" y="2941421"/>
          <a:ext cx="2375994" cy="1035436"/>
        </a:xfrm>
        <a:prstGeom prst="rect">
          <a:avLst/>
        </a:prstGeom>
        <a:gradFill rotWithShape="0">
          <a:gsLst>
            <a:gs pos="0">
              <a:schemeClr val="accent1">
                <a:hueOff val="0"/>
                <a:satOff val="0"/>
                <a:lumOff val="0"/>
                <a:alphaOff val="0"/>
                <a:tint val="70000"/>
                <a:satMod val="180000"/>
              </a:schemeClr>
            </a:gs>
            <a:gs pos="62000">
              <a:schemeClr val="accent1">
                <a:hueOff val="0"/>
                <a:satOff val="0"/>
                <a:lumOff val="0"/>
                <a:alphaOff val="0"/>
                <a:tint val="30000"/>
                <a:satMod val="180000"/>
              </a:schemeClr>
            </a:gs>
            <a:gs pos="100000">
              <a:schemeClr val="accent1">
                <a:hueOff val="0"/>
                <a:satOff val="0"/>
                <a:lumOff val="0"/>
                <a:alphaOff val="0"/>
                <a:tint val="22000"/>
                <a:satMod val="180000"/>
              </a:schemeClr>
            </a:gs>
          </a:gsLst>
          <a:lin ang="16200000" scaled="0"/>
        </a:gradFill>
        <a:ln>
          <a:noFill/>
        </a:ln>
        <a:effectLst>
          <a:outerShdw blurRad="50800" dist="381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ar-SA" sz="3200" kern="1200" dirty="0" smtClean="0"/>
            <a:t>اللغة </a:t>
          </a:r>
          <a:endParaRPr lang="ar-SA" sz="3200" kern="1200" dirty="0"/>
        </a:p>
      </dsp:txBody>
      <dsp:txXfrm>
        <a:off x="5999586" y="2941421"/>
        <a:ext cx="2375994" cy="1035436"/>
      </dsp:txXfrm>
    </dsp:sp>
    <dsp:sp modelId="{0BD8F9D5-05A4-45F6-A850-D422DDF766D5}">
      <dsp:nvSpPr>
        <dsp:cNvPr id="0" name=""/>
        <dsp:cNvSpPr/>
      </dsp:nvSpPr>
      <dsp:spPr>
        <a:xfrm>
          <a:off x="2044913" y="1471101"/>
          <a:ext cx="2070872" cy="1035436"/>
        </a:xfrm>
        <a:prstGeom prst="rect">
          <a:avLst/>
        </a:prstGeom>
        <a:gradFill rotWithShape="0">
          <a:gsLst>
            <a:gs pos="0">
              <a:schemeClr val="accent1">
                <a:hueOff val="0"/>
                <a:satOff val="0"/>
                <a:lumOff val="0"/>
                <a:alphaOff val="0"/>
                <a:tint val="70000"/>
                <a:satMod val="180000"/>
              </a:schemeClr>
            </a:gs>
            <a:gs pos="62000">
              <a:schemeClr val="accent1">
                <a:hueOff val="0"/>
                <a:satOff val="0"/>
                <a:lumOff val="0"/>
                <a:alphaOff val="0"/>
                <a:tint val="30000"/>
                <a:satMod val="180000"/>
              </a:schemeClr>
            </a:gs>
            <a:gs pos="100000">
              <a:schemeClr val="accent1">
                <a:hueOff val="0"/>
                <a:satOff val="0"/>
                <a:lumOff val="0"/>
                <a:alphaOff val="0"/>
                <a:tint val="22000"/>
                <a:satMod val="180000"/>
              </a:schemeClr>
            </a:gs>
          </a:gsLst>
          <a:lin ang="16200000" scaled="0"/>
        </a:gradFill>
        <a:ln>
          <a:noFill/>
        </a:ln>
        <a:effectLst>
          <a:outerShdw blurRad="50800" dist="381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ar-SA" sz="3200" kern="1200" dirty="0" smtClean="0"/>
            <a:t>العلوم </a:t>
          </a:r>
          <a:endParaRPr lang="ar-SA" sz="3200" kern="1200" dirty="0"/>
        </a:p>
      </dsp:txBody>
      <dsp:txXfrm>
        <a:off x="2044913" y="1471101"/>
        <a:ext cx="2070872" cy="10354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F1D4BE-7F46-46AB-95C2-73373D05D2C1}">
      <dsp:nvSpPr>
        <dsp:cNvPr id="0" name=""/>
        <dsp:cNvSpPr/>
      </dsp:nvSpPr>
      <dsp:spPr>
        <a:xfrm>
          <a:off x="0" y="0"/>
          <a:ext cx="8259688" cy="0"/>
        </a:xfrm>
        <a:prstGeom prst="line">
          <a:avLst/>
        </a:prstGeom>
        <a:solidFill>
          <a:schemeClr val="accent1">
            <a:hueOff val="0"/>
            <a:satOff val="0"/>
            <a:lumOff val="0"/>
            <a:alphaOff val="0"/>
          </a:schemeClr>
        </a:solidFill>
        <a:ln w="38100" cap="flat" cmpd="sng" algn="ctr">
          <a:solidFill>
            <a:schemeClr val="accent1">
              <a:hueOff val="0"/>
              <a:satOff val="0"/>
              <a:lumOff val="0"/>
              <a:alphaOff val="0"/>
            </a:schemeClr>
          </a:solidFill>
          <a:prstDash val="solid"/>
        </a:ln>
        <a:effectLst>
          <a:outerShdw blurRad="50800" dist="38100" dir="5400000" rotWithShape="0">
            <a:srgbClr val="000000">
              <a:alpha val="43137"/>
            </a:srgbClr>
          </a:outerShdw>
        </a:effectLst>
      </dsp:spPr>
      <dsp:style>
        <a:lnRef idx="2">
          <a:scrgbClr r="0" g="0" b="0"/>
        </a:lnRef>
        <a:fillRef idx="1">
          <a:scrgbClr r="0" g="0" b="0"/>
        </a:fillRef>
        <a:effectRef idx="1">
          <a:scrgbClr r="0" g="0" b="0"/>
        </a:effectRef>
        <a:fontRef idx="minor">
          <a:schemeClr val="lt1"/>
        </a:fontRef>
      </dsp:style>
    </dsp:sp>
    <dsp:sp modelId="{94365D6F-7A87-4BD0-8041-77EE5418CFDB}">
      <dsp:nvSpPr>
        <dsp:cNvPr id="0" name=""/>
        <dsp:cNvSpPr/>
      </dsp:nvSpPr>
      <dsp:spPr>
        <a:xfrm>
          <a:off x="0" y="0"/>
          <a:ext cx="8259688" cy="23505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just" defTabSz="1422400" rtl="1">
            <a:lnSpc>
              <a:spcPct val="90000"/>
            </a:lnSpc>
            <a:spcBef>
              <a:spcPct val="0"/>
            </a:spcBef>
            <a:spcAft>
              <a:spcPct val="35000"/>
            </a:spcAft>
          </a:pPr>
          <a:r>
            <a:rPr lang="ar-SA" sz="3200" kern="1200" dirty="0" smtClean="0"/>
            <a:t>تعليل :- لماذا لم توجد نهضة ادبية كبيرة في المجتمع الحيثي ؟</a:t>
          </a:r>
        </a:p>
        <a:p>
          <a:pPr lvl="0" algn="just" defTabSz="1422400" rtl="1">
            <a:lnSpc>
              <a:spcPct val="90000"/>
            </a:lnSpc>
            <a:spcBef>
              <a:spcPct val="0"/>
            </a:spcBef>
            <a:spcAft>
              <a:spcPct val="35000"/>
            </a:spcAft>
          </a:pPr>
          <a:r>
            <a:rPr lang="ar-SA" sz="3200" kern="1200" dirty="0" smtClean="0"/>
            <a:t>الجواب :- وذلك لان الدولة الحيثية قامت على اساس مجدها العسكري الذي لم يتيح الفرصة لوجود مثل هذه النهضة .</a:t>
          </a:r>
          <a:endParaRPr lang="ar-SA" sz="3200" kern="1200" dirty="0"/>
        </a:p>
      </dsp:txBody>
      <dsp:txXfrm>
        <a:off x="0" y="0"/>
        <a:ext cx="8259688" cy="2350504"/>
      </dsp:txXfrm>
    </dsp:sp>
    <dsp:sp modelId="{EA42796E-2CC2-40E0-B29D-2C2E55D76D38}">
      <dsp:nvSpPr>
        <dsp:cNvPr id="0" name=""/>
        <dsp:cNvSpPr/>
      </dsp:nvSpPr>
      <dsp:spPr>
        <a:xfrm>
          <a:off x="0" y="2350504"/>
          <a:ext cx="8259688" cy="0"/>
        </a:xfrm>
        <a:prstGeom prst="line">
          <a:avLst/>
        </a:prstGeom>
        <a:solidFill>
          <a:schemeClr val="accent1">
            <a:hueOff val="0"/>
            <a:satOff val="0"/>
            <a:lumOff val="0"/>
            <a:alphaOff val="0"/>
          </a:schemeClr>
        </a:solidFill>
        <a:ln w="38100" cap="flat" cmpd="sng" algn="ctr">
          <a:solidFill>
            <a:schemeClr val="accent1">
              <a:hueOff val="0"/>
              <a:satOff val="0"/>
              <a:lumOff val="0"/>
              <a:alphaOff val="0"/>
            </a:schemeClr>
          </a:solidFill>
          <a:prstDash val="solid"/>
        </a:ln>
        <a:effectLst>
          <a:outerShdw blurRad="50800" dist="38100" dir="5400000" rotWithShape="0">
            <a:srgbClr val="000000">
              <a:alpha val="43137"/>
            </a:srgbClr>
          </a:outerShdw>
        </a:effectLst>
      </dsp:spPr>
      <dsp:style>
        <a:lnRef idx="2">
          <a:scrgbClr r="0" g="0" b="0"/>
        </a:lnRef>
        <a:fillRef idx="1">
          <a:scrgbClr r="0" g="0" b="0"/>
        </a:fillRef>
        <a:effectRef idx="1">
          <a:scrgbClr r="0" g="0" b="0"/>
        </a:effectRef>
        <a:fontRef idx="minor">
          <a:schemeClr val="lt1"/>
        </a:fontRef>
      </dsp:style>
    </dsp:sp>
    <dsp:sp modelId="{E35EC4DF-7396-4C3D-B1FE-740BA9445FF1}">
      <dsp:nvSpPr>
        <dsp:cNvPr id="0" name=""/>
        <dsp:cNvSpPr/>
      </dsp:nvSpPr>
      <dsp:spPr>
        <a:xfrm>
          <a:off x="0" y="2350504"/>
          <a:ext cx="8259688" cy="23505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r" defTabSz="1422400" rtl="1">
            <a:lnSpc>
              <a:spcPct val="90000"/>
            </a:lnSpc>
            <a:spcBef>
              <a:spcPct val="0"/>
            </a:spcBef>
            <a:spcAft>
              <a:spcPct val="35000"/>
            </a:spcAft>
          </a:pPr>
          <a:r>
            <a:rPr lang="ar-SA" sz="3200" kern="1200" dirty="0" smtClean="0"/>
            <a:t> وانما الذي عثر عليه عبارة عن قصص بسيطة بدائية ، وان البعض من الروايات والاساطير والقصص القصيرة ايضاً ترجع إلى أصول بابلية  وحورية – ولم يترك الحيثيون ما يعطينا فكرة عما توصلوا إليه في المعارف المختلفة كالهندسة والفلك والطب وغيرها </a:t>
          </a:r>
          <a:r>
            <a:rPr lang="ar-SA" sz="2800" kern="1200" dirty="0" smtClean="0"/>
            <a:t>.</a:t>
          </a:r>
          <a:endParaRPr lang="ar-SA" sz="2800" kern="1200" dirty="0"/>
        </a:p>
      </dsp:txBody>
      <dsp:txXfrm>
        <a:off x="0" y="2350504"/>
        <a:ext cx="8259688" cy="23505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6.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185627B-2BE1-4393-802B-1C788A981118}" type="datetimeFigureOut">
              <a:rPr lang="ar-SA" smtClean="0"/>
              <a:t>21/07/42</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0200BB1-9F8D-4AA6-A47D-6B7C1A492F38}" type="slidenum">
              <a:rPr lang="ar-SA" smtClean="0"/>
              <a:t>‹#›</a:t>
            </a:fld>
            <a:endParaRPr lang="ar-SA"/>
          </a:p>
        </p:txBody>
      </p:sp>
    </p:spTree>
    <p:extLst>
      <p:ext uri="{BB962C8B-B14F-4D97-AF65-F5344CB8AC3E}">
        <p14:creationId xmlns:p14="http://schemas.microsoft.com/office/powerpoint/2010/main" val="332942683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70200BB1-9F8D-4AA6-A47D-6B7C1A492F38}" type="slidenum">
              <a:rPr lang="ar-SA" smtClean="0"/>
              <a:t>1</a:t>
            </a:fld>
            <a:endParaRPr lang="ar-SA"/>
          </a:p>
        </p:txBody>
      </p:sp>
    </p:spTree>
    <p:extLst>
      <p:ext uri="{BB962C8B-B14F-4D97-AF65-F5344CB8AC3E}">
        <p14:creationId xmlns:p14="http://schemas.microsoft.com/office/powerpoint/2010/main" val="2962421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مستطيل ذو زوايا قطرية مستديرة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عنوان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10" name="عنصر نائب للتاريخ 9"/>
          <p:cNvSpPr>
            <a:spLocks noGrp="1"/>
          </p:cNvSpPr>
          <p:nvPr>
            <p:ph type="dt" sz="half" idx="10"/>
          </p:nvPr>
        </p:nvSpPr>
        <p:spPr>
          <a:xfrm>
            <a:off x="5562600" y="6509004"/>
            <a:ext cx="3002280" cy="274320"/>
          </a:xfrm>
        </p:spPr>
        <p:txBody>
          <a:bodyPr vert="horz" rtlCol="0"/>
          <a:lstStyle>
            <a:extLst/>
          </a:lstStyle>
          <a:p>
            <a:fld id="{1B8ABB09-4A1D-463E-8065-109CC2B7EFAA}" type="datetimeFigureOut">
              <a:rPr lang="ar-SA" smtClean="0"/>
              <a:pPr/>
              <a:t>21/07/42</a:t>
            </a:fld>
            <a:endParaRPr lang="ar-SA"/>
          </a:p>
        </p:txBody>
      </p:sp>
      <p:sp>
        <p:nvSpPr>
          <p:cNvPr id="11" name="عنصر نائب لرقم الشريحة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B34F065-1154-456A-91E3-76DE8E75E17B}" type="slidenum">
              <a:rPr lang="ar-SA" smtClean="0"/>
              <a:pPr/>
              <a:t>‹#›</a:t>
            </a:fld>
            <a:endParaRPr lang="ar-SA"/>
          </a:p>
        </p:txBody>
      </p:sp>
      <p:sp>
        <p:nvSpPr>
          <p:cNvPr id="12" name="عنصر نائب للتذييل 11"/>
          <p:cNvSpPr>
            <a:spLocks noGrp="1"/>
          </p:cNvSpPr>
          <p:nvPr>
            <p:ph type="ftr" sz="quarter" idx="12"/>
          </p:nvPr>
        </p:nvSpPr>
        <p:spPr>
          <a:xfrm>
            <a:off x="1600200" y="6509004"/>
            <a:ext cx="3907464" cy="274320"/>
          </a:xfrm>
        </p:spPr>
        <p:txBody>
          <a:bodyPr vert="horz" rtlCol="0"/>
          <a:lstStyle>
            <a:extLst/>
          </a:lstStyle>
          <a:p>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21/07/42</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lvl1pPr algn="l">
              <a:defRPr/>
            </a:lvl1pPr>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21/07/42</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7" name="مستطيل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21/07/42</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7" name="مستطيل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8" name="عنصر نائب للتاريخ 7"/>
          <p:cNvSpPr>
            <a:spLocks noGrp="1"/>
          </p:cNvSpPr>
          <p:nvPr>
            <p:ph type="dt" sz="half" idx="10"/>
          </p:nvPr>
        </p:nvSpPr>
        <p:spPr>
          <a:xfrm>
            <a:off x="5562600" y="6513670"/>
            <a:ext cx="3002280" cy="274320"/>
          </a:xfrm>
        </p:spPr>
        <p:txBody>
          <a:bodyPr vert="horz" rtlCol="0"/>
          <a:lstStyle>
            <a:extLst/>
          </a:lstStyle>
          <a:p>
            <a:fld id="{1B8ABB09-4A1D-463E-8065-109CC2B7EFAA}" type="datetimeFigureOut">
              <a:rPr lang="ar-SA" smtClean="0"/>
              <a:pPr/>
              <a:t>21/07/42</a:t>
            </a:fld>
            <a:endParaRPr lang="ar-SA"/>
          </a:p>
        </p:txBody>
      </p:sp>
      <p:sp>
        <p:nvSpPr>
          <p:cNvPr id="9" name="عنصر نائب لرقم الشريحة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B34F065-1154-456A-91E3-76DE8E75E17B}" type="slidenum">
              <a:rPr lang="ar-SA" smtClean="0"/>
              <a:pPr/>
              <a:t>‹#›</a:t>
            </a:fld>
            <a:endParaRPr lang="ar-SA"/>
          </a:p>
        </p:txBody>
      </p:sp>
      <p:sp>
        <p:nvSpPr>
          <p:cNvPr id="10" name="عنصر نائب للتذييل 9"/>
          <p:cNvSpPr>
            <a:spLocks noGrp="1"/>
          </p:cNvSpPr>
          <p:nvPr>
            <p:ph type="ftr" sz="quarter" idx="12"/>
          </p:nvPr>
        </p:nvSpPr>
        <p:spPr>
          <a:xfrm>
            <a:off x="1600200" y="6513670"/>
            <a:ext cx="3907464" cy="274320"/>
          </a:xfrm>
        </p:spPr>
        <p:txBody>
          <a:bodyPr vert="horz" rtlCol="0"/>
          <a:lstStyle>
            <a:extLst/>
          </a:lstStyle>
          <a:p>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21/07/42</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a:xfrm>
            <a:off x="8641080" y="6514568"/>
            <a:ext cx="464288" cy="274320"/>
          </a:xfrm>
        </p:spPr>
        <p:txBody>
          <a:bodyPr/>
          <a:lstStyle>
            <a:extLst/>
          </a:lstStyle>
          <a:p>
            <a:fld id="{0B34F065-1154-456A-91E3-76DE8E75E17B}" type="slidenum">
              <a:rPr lang="ar-SA" smtClean="0"/>
              <a:pPr/>
              <a:t>‹#›</a:t>
            </a:fld>
            <a:endParaRPr lang="ar-SA"/>
          </a:p>
        </p:txBody>
      </p:sp>
      <p:sp>
        <p:nvSpPr>
          <p:cNvPr id="10" name="مستطيل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مستطيل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مستطيل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عنوان 1"/>
          <p:cNvSpPr>
            <a:spLocks noGrp="1"/>
          </p:cNvSpPr>
          <p:nvPr>
            <p:ph type="title"/>
          </p:nvPr>
        </p:nvSpPr>
        <p:spPr>
          <a:xfrm>
            <a:off x="457200" y="251948"/>
            <a:ext cx="8229600" cy="1143000"/>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21/07/42</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a:xfrm>
            <a:off x="8641080" y="6514568"/>
            <a:ext cx="464288" cy="274320"/>
          </a:xfrm>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53218"/>
            <a:ext cx="8229600" cy="1143000"/>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pPr/>
              <a:t>21/07/42</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7" name="مستطيل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pPr/>
              <a:t>21/07/42</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2"/>
      </p:bgRef>
    </p:bg>
    <p:spTree>
      <p:nvGrpSpPr>
        <p:cNvPr id="1" name=""/>
        <p:cNvGrpSpPr/>
        <p:nvPr/>
      </p:nvGrpSpPr>
      <p:grpSpPr>
        <a:xfrm>
          <a:off x="0" y="0"/>
          <a:ext cx="0" cy="0"/>
          <a:chOff x="0" y="0"/>
          <a:chExt cx="0" cy="0"/>
        </a:xfrm>
      </p:grpSpPr>
      <p:sp>
        <p:nvSpPr>
          <p:cNvPr id="8" name="مستطيل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4963136" y="304800"/>
            <a:ext cx="3931920" cy="762000"/>
          </a:xfrm>
        </p:spPr>
        <p:txBody>
          <a:bodyPr anchor="b"/>
          <a:lstStyle>
            <a:lvl1pPr marL="0" algn="r">
              <a:buNone/>
              <a:defRPr sz="2000" b="1"/>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9" name="عنصر نائب للتاريخ 8"/>
          <p:cNvSpPr>
            <a:spLocks noGrp="1"/>
          </p:cNvSpPr>
          <p:nvPr>
            <p:ph type="dt" sz="half" idx="10"/>
          </p:nvPr>
        </p:nvSpPr>
        <p:spPr>
          <a:xfrm>
            <a:off x="5562600" y="6513670"/>
            <a:ext cx="3002280" cy="274320"/>
          </a:xfrm>
        </p:spPr>
        <p:txBody>
          <a:bodyPr vert="horz" rtlCol="0"/>
          <a:lstStyle>
            <a:extLst/>
          </a:lstStyle>
          <a:p>
            <a:fld id="{1B8ABB09-4A1D-463E-8065-109CC2B7EFAA}" type="datetimeFigureOut">
              <a:rPr lang="ar-SA" smtClean="0"/>
              <a:pPr/>
              <a:t>21/07/42</a:t>
            </a:fld>
            <a:endParaRPr lang="ar-SA"/>
          </a:p>
        </p:txBody>
      </p:sp>
      <p:sp>
        <p:nvSpPr>
          <p:cNvPr id="10" name="عنصر نائب لرقم الشريحة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B34F065-1154-456A-91E3-76DE8E75E17B}" type="slidenum">
              <a:rPr lang="ar-SA" smtClean="0"/>
              <a:pPr/>
              <a:t>‹#›</a:t>
            </a:fld>
            <a:endParaRPr lang="ar-SA"/>
          </a:p>
        </p:txBody>
      </p:sp>
      <p:sp>
        <p:nvSpPr>
          <p:cNvPr id="11" name="عنصر نائب للتذييل 10"/>
          <p:cNvSpPr>
            <a:spLocks noGrp="1"/>
          </p:cNvSpPr>
          <p:nvPr>
            <p:ph type="ftr" sz="quarter" idx="12"/>
          </p:nvPr>
        </p:nvSpPr>
        <p:spPr>
          <a:xfrm>
            <a:off x="1600200" y="6513670"/>
            <a:ext cx="3907464" cy="274320"/>
          </a:xfrm>
        </p:spPr>
        <p:txBody>
          <a:bodyPr vert="horz" rtlCol="0"/>
          <a:lstStyle>
            <a:extLst/>
          </a:lstStyle>
          <a:p>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040443" y="4724400"/>
            <a:ext cx="5486400" cy="664536"/>
          </a:xfrm>
        </p:spPr>
        <p:txBody>
          <a:bodyPr anchor="b"/>
          <a:lstStyle>
            <a:lvl1pPr marL="0" algn="r">
              <a:buNone/>
              <a:defRPr sz="2000" b="1"/>
            </a:lvl1pPr>
            <a:extLst/>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13" name="عنصر نائب للصورة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ar-SA" smtClean="0">
                <a:solidFill>
                  <a:schemeClr val="lt1"/>
                </a:solidFill>
                <a:latin typeface="+mn-lt"/>
                <a:ea typeface="+mn-ea"/>
                <a:cs typeface="+mn-cs"/>
              </a:rPr>
              <a:t>انقر فوق الأيقونة لإضافة صورة</a:t>
            </a:r>
            <a:endParaRPr kumimoji="0" lang="en-US" dirty="0">
              <a:solidFill>
                <a:schemeClr val="lt1"/>
              </a:solidFill>
              <a:latin typeface="+mn-lt"/>
              <a:ea typeface="+mn-ea"/>
              <a:cs typeface="+mn-cs"/>
            </a:endParaRPr>
          </a:p>
        </p:txBody>
      </p:sp>
      <p:sp>
        <p:nvSpPr>
          <p:cNvPr id="8" name="عنصر نائب للتاريخ 7"/>
          <p:cNvSpPr>
            <a:spLocks noGrp="1"/>
          </p:cNvSpPr>
          <p:nvPr>
            <p:ph type="dt" sz="half" idx="10"/>
          </p:nvPr>
        </p:nvSpPr>
        <p:spPr>
          <a:xfrm>
            <a:off x="5562600" y="6509004"/>
            <a:ext cx="3002280" cy="274320"/>
          </a:xfrm>
        </p:spPr>
        <p:txBody>
          <a:bodyPr vert="horz" rtlCol="0"/>
          <a:lstStyle>
            <a:extLst/>
          </a:lstStyle>
          <a:p>
            <a:fld id="{1B8ABB09-4A1D-463E-8065-109CC2B7EFAA}" type="datetimeFigureOut">
              <a:rPr lang="ar-SA" smtClean="0"/>
              <a:pPr/>
              <a:t>21/07/42</a:t>
            </a:fld>
            <a:endParaRPr lang="ar-SA"/>
          </a:p>
        </p:txBody>
      </p:sp>
      <p:sp>
        <p:nvSpPr>
          <p:cNvPr id="9" name="عنصر نائب لرقم الشريحة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B34F065-1154-456A-91E3-76DE8E75E17B}" type="slidenum">
              <a:rPr lang="ar-SA" smtClean="0"/>
              <a:pPr/>
              <a:t>‹#›</a:t>
            </a:fld>
            <a:endParaRPr lang="ar-SA"/>
          </a:p>
        </p:txBody>
      </p:sp>
      <p:sp>
        <p:nvSpPr>
          <p:cNvPr id="10" name="عنصر نائب للتذييل 9"/>
          <p:cNvSpPr>
            <a:spLocks noGrp="1"/>
          </p:cNvSpPr>
          <p:nvPr>
            <p:ph type="ftr" sz="quarter" idx="12"/>
          </p:nvPr>
        </p:nvSpPr>
        <p:spPr>
          <a:xfrm>
            <a:off x="1600200" y="6509004"/>
            <a:ext cx="3907464" cy="274320"/>
          </a:xfrm>
        </p:spPr>
        <p:txBody>
          <a:bodyPr vert="horz" rtlCol="0"/>
          <a:lstStyle>
            <a:extLst/>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مستطيل ذو زوايا قطرية مستديرة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عنصر نائب للتذييل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ar-SA"/>
          </a:p>
        </p:txBody>
      </p:sp>
      <p:sp>
        <p:nvSpPr>
          <p:cNvPr id="14" name="عنصر نائب للتاريخ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B8ABB09-4A1D-463E-8065-109CC2B7EFAA}" type="datetimeFigureOut">
              <a:rPr lang="ar-SA" smtClean="0"/>
              <a:pPr/>
              <a:t>21/07/42</a:t>
            </a:fld>
            <a:endParaRPr lang="ar-SA"/>
          </a:p>
        </p:txBody>
      </p:sp>
      <p:sp>
        <p:nvSpPr>
          <p:cNvPr id="23" name="عنصر نائب لرقم الشريحة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0B34F065-1154-456A-91E3-76DE8E75E17B}" type="slidenum">
              <a:rPr lang="ar-SA" smtClean="0"/>
              <a:pPr/>
              <a:t>‹#›</a:t>
            </a:fld>
            <a:endParaRPr lang="ar-SA"/>
          </a:p>
        </p:txBody>
      </p:sp>
      <p:sp>
        <p:nvSpPr>
          <p:cNvPr id="22" name="عنصر نائب للعنوان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dk1" tx1="lt1" bg2="dk2" tx2="lt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marL="54864" algn="r" rtl="1"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r" rtl="1"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r" rtl="1"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r" rtl="1"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r" rtl="1"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r" rtl="1"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r" rtl="1"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80">
          <a:fgClr>
            <a:schemeClr val="accent1"/>
          </a:fgClr>
          <a:bgClr>
            <a:schemeClr val="bg1"/>
          </a:bgClr>
        </a:pattFill>
        <a:effectLst/>
      </p:bgPr>
    </p:bg>
    <p:spTree>
      <p:nvGrpSpPr>
        <p:cNvPr id="1" name=""/>
        <p:cNvGrpSpPr/>
        <p:nvPr/>
      </p:nvGrpSpPr>
      <p:grpSpPr>
        <a:xfrm>
          <a:off x="0" y="0"/>
          <a:ext cx="0" cy="0"/>
          <a:chOff x="0" y="0"/>
          <a:chExt cx="0" cy="0"/>
        </a:xfrm>
      </p:grpSpPr>
      <p:sp>
        <p:nvSpPr>
          <p:cNvPr id="12" name="عنوان 11"/>
          <p:cNvSpPr>
            <a:spLocks noGrp="1"/>
          </p:cNvSpPr>
          <p:nvPr>
            <p:ph type="title"/>
          </p:nvPr>
        </p:nvSpPr>
        <p:spPr>
          <a:xfrm>
            <a:off x="1331640" y="1268760"/>
            <a:ext cx="6048672" cy="4752528"/>
          </a:xfrm>
          <a:solidFill>
            <a:schemeClr val="bg2">
              <a:lumMod val="40000"/>
              <a:lumOff val="60000"/>
            </a:schemeClr>
          </a:solidFill>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r>
              <a:rPr lang="ar-SA" sz="4000" dirty="0" smtClean="0">
                <a:solidFill>
                  <a:schemeClr val="tx1">
                    <a:lumMod val="85000"/>
                    <a:lumOff val="15000"/>
                  </a:schemeClr>
                </a:solidFill>
                <a:cs typeface="PT Bold Dusky" pitchFamily="2" charset="-78"/>
              </a:rPr>
              <a:t/>
            </a:r>
            <a:br>
              <a:rPr lang="ar-SA" sz="4000" dirty="0" smtClean="0">
                <a:solidFill>
                  <a:schemeClr val="tx1">
                    <a:lumMod val="85000"/>
                    <a:lumOff val="15000"/>
                  </a:schemeClr>
                </a:solidFill>
                <a:cs typeface="PT Bold Dusky" pitchFamily="2" charset="-78"/>
              </a:rPr>
            </a:br>
            <a:r>
              <a:rPr lang="ar-SA" sz="4000" dirty="0" smtClean="0">
                <a:solidFill>
                  <a:srgbClr val="00B050"/>
                </a:solidFill>
                <a:cs typeface="PT Bold Dusky" pitchFamily="2" charset="-78"/>
              </a:rPr>
              <a:t>محاضرات </a:t>
            </a:r>
            <a:r>
              <a:rPr lang="en-US" sz="4000" dirty="0">
                <a:solidFill>
                  <a:srgbClr val="00B050"/>
                </a:solidFill>
                <a:cs typeface="PT Bold Dusky" pitchFamily="2" charset="-78"/>
              </a:rPr>
              <a:t/>
            </a:r>
            <a:br>
              <a:rPr lang="en-US" sz="4000" dirty="0">
                <a:solidFill>
                  <a:srgbClr val="00B050"/>
                </a:solidFill>
                <a:cs typeface="PT Bold Dusky" pitchFamily="2" charset="-78"/>
              </a:rPr>
            </a:br>
            <a:r>
              <a:rPr lang="ar-IQ" sz="4000" dirty="0">
                <a:solidFill>
                  <a:srgbClr val="00B050"/>
                </a:solidFill>
                <a:cs typeface="PT Bold Dusky" pitchFamily="2" charset="-78"/>
              </a:rPr>
              <a:t>حضارات العالم القديم </a:t>
            </a:r>
            <a:r>
              <a:rPr lang="en-US" sz="4000" dirty="0">
                <a:solidFill>
                  <a:srgbClr val="00B050"/>
                </a:solidFill>
                <a:cs typeface="PT Bold Dusky" pitchFamily="2" charset="-78"/>
              </a:rPr>
              <a:t/>
            </a:r>
            <a:br>
              <a:rPr lang="en-US" sz="4000" dirty="0">
                <a:solidFill>
                  <a:srgbClr val="00B050"/>
                </a:solidFill>
                <a:cs typeface="PT Bold Dusky" pitchFamily="2" charset="-78"/>
              </a:rPr>
            </a:br>
            <a:r>
              <a:rPr lang="ar-SA" sz="4000" dirty="0">
                <a:solidFill>
                  <a:srgbClr val="00B050"/>
                </a:solidFill>
                <a:cs typeface="PT Bold Dusky" pitchFamily="2" charset="-78"/>
              </a:rPr>
              <a:t> </a:t>
            </a:r>
            <a:r>
              <a:rPr lang="en-US" sz="4000" dirty="0">
                <a:solidFill>
                  <a:srgbClr val="00B050"/>
                </a:solidFill>
                <a:cs typeface="PT Bold Dusky" pitchFamily="2" charset="-78"/>
              </a:rPr>
              <a:t/>
            </a:r>
            <a:br>
              <a:rPr lang="en-US" sz="4000" dirty="0">
                <a:solidFill>
                  <a:srgbClr val="00B050"/>
                </a:solidFill>
                <a:cs typeface="PT Bold Dusky" pitchFamily="2" charset="-78"/>
              </a:rPr>
            </a:br>
            <a:r>
              <a:rPr lang="ar-SA" sz="4000" dirty="0">
                <a:solidFill>
                  <a:srgbClr val="00B050"/>
                </a:solidFill>
                <a:cs typeface="PT Bold Dusky" pitchFamily="2" charset="-78"/>
              </a:rPr>
              <a:t>مدرس المادة </a:t>
            </a:r>
            <a:r>
              <a:rPr lang="ar-IQ" sz="4000" dirty="0">
                <a:solidFill>
                  <a:srgbClr val="00B050"/>
                </a:solidFill>
                <a:cs typeface="PT Bold Dusky" pitchFamily="2" charset="-78"/>
              </a:rPr>
              <a:t/>
            </a:r>
            <a:br>
              <a:rPr lang="ar-IQ" sz="4000" dirty="0">
                <a:solidFill>
                  <a:srgbClr val="00B050"/>
                </a:solidFill>
                <a:cs typeface="PT Bold Dusky" pitchFamily="2" charset="-78"/>
              </a:rPr>
            </a:br>
            <a:r>
              <a:rPr lang="ar-SA" sz="4000" dirty="0">
                <a:solidFill>
                  <a:srgbClr val="00B050"/>
                </a:solidFill>
                <a:cs typeface="PT Bold Dusky" pitchFamily="2" charset="-78"/>
              </a:rPr>
              <a:t> </a:t>
            </a:r>
            <a:r>
              <a:rPr lang="ar-IQ" sz="4000" dirty="0">
                <a:solidFill>
                  <a:srgbClr val="00B050"/>
                </a:solidFill>
                <a:cs typeface="PT Bold Dusky" pitchFamily="2" charset="-78"/>
              </a:rPr>
              <a:t>د. ذكرى عواد ياسر </a:t>
            </a:r>
            <a:r>
              <a:rPr lang="ar-IQ" dirty="0" smtClean="0">
                <a:solidFill>
                  <a:srgbClr val="00B050"/>
                </a:solidFill>
              </a:rPr>
              <a:t> </a:t>
            </a:r>
            <a:r>
              <a:rPr lang="en-US" dirty="0" smtClean="0">
                <a:solidFill>
                  <a:srgbClr val="00B050"/>
                </a:solidFill>
              </a:rPr>
              <a:t/>
            </a:r>
            <a:br>
              <a:rPr lang="en-US" dirty="0" smtClean="0">
                <a:solidFill>
                  <a:srgbClr val="00B050"/>
                </a:solidFill>
              </a:rPr>
            </a:br>
            <a:r>
              <a:rPr lang="en-US" sz="5400" dirty="0" smtClean="0">
                <a:solidFill>
                  <a:srgbClr val="00B050"/>
                </a:solidFill>
                <a:cs typeface="PT Bold Dusky" pitchFamily="2" charset="-78"/>
              </a:rPr>
              <a:t/>
            </a:r>
            <a:br>
              <a:rPr lang="en-US" sz="5400" dirty="0" smtClean="0">
                <a:solidFill>
                  <a:srgbClr val="00B050"/>
                </a:solidFill>
                <a:cs typeface="PT Bold Dusky" pitchFamily="2" charset="-78"/>
              </a:rPr>
            </a:br>
            <a:endParaRPr lang="ar-SA" dirty="0">
              <a:solidFill>
                <a:srgbClr val="00B050"/>
              </a:solidFill>
              <a:cs typeface="PT Bold Dusky"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B0F0"/>
          </a:solidFill>
        </p:spPr>
        <p:txBody>
          <a:bodyPr>
            <a:normAutofit/>
          </a:bodyPr>
          <a:lstStyle/>
          <a:p>
            <a:pPr algn="r"/>
            <a:r>
              <a:rPr lang="ar-SA" sz="4800" dirty="0" smtClean="0">
                <a:solidFill>
                  <a:schemeClr val="accent1">
                    <a:lumMod val="75000"/>
                  </a:schemeClr>
                </a:solidFill>
              </a:rPr>
              <a:t>الحيثيين</a:t>
            </a:r>
            <a:endParaRPr lang="ar-SA" sz="4800" dirty="0">
              <a:solidFill>
                <a:schemeClr val="accent1">
                  <a:lumMod val="75000"/>
                </a:schemeClr>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254079663"/>
              </p:ext>
            </p:extLst>
          </p:nvPr>
        </p:nvGraphicFramePr>
        <p:xfrm>
          <a:off x="107504" y="1916832"/>
          <a:ext cx="8856984"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47191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5">
                <a:lumMod val="20000"/>
                <a:lumOff val="80000"/>
              </a:schemeClr>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2052228" y="188640"/>
            <a:ext cx="4608004" cy="1440160"/>
          </a:xfrm>
          <a:solidFill>
            <a:schemeClr val="accent4">
              <a:lumMod val="75000"/>
            </a:schemeClr>
          </a:solidFill>
          <a:scene3d>
            <a:camera prst="perspectiveContrastingLeftFacing"/>
            <a:lightRig rig="threePt" dir="t"/>
          </a:scene3d>
        </p:spPr>
        <p:txBody>
          <a:bodyPr>
            <a:normAutofit/>
          </a:bodyPr>
          <a:lstStyle/>
          <a:p>
            <a:pPr algn="ctr"/>
            <a:r>
              <a:rPr lang="ar-SA" sz="4800" dirty="0" smtClean="0">
                <a:solidFill>
                  <a:schemeClr val="accent2">
                    <a:lumMod val="20000"/>
                    <a:lumOff val="80000"/>
                  </a:schemeClr>
                </a:solidFill>
              </a:rPr>
              <a:t>الحيثيين</a:t>
            </a:r>
            <a:endParaRPr lang="ar-SA" sz="4800" dirty="0">
              <a:solidFill>
                <a:schemeClr val="accent2">
                  <a:lumMod val="20000"/>
                  <a:lumOff val="80000"/>
                </a:schemeClr>
              </a:solidFill>
            </a:endParaRPr>
          </a:p>
        </p:txBody>
      </p:sp>
      <p:grpSp>
        <p:nvGrpSpPr>
          <p:cNvPr id="21" name="مجموعة 20"/>
          <p:cNvGrpSpPr/>
          <p:nvPr/>
        </p:nvGrpSpPr>
        <p:grpSpPr>
          <a:xfrm>
            <a:off x="-1" y="1988840"/>
            <a:ext cx="8984343" cy="4680522"/>
            <a:chOff x="357311" y="1882808"/>
            <a:chExt cx="8329489" cy="4572002"/>
          </a:xfrm>
        </p:grpSpPr>
        <p:sp>
          <p:nvSpPr>
            <p:cNvPr id="22" name="مستطيل 21"/>
            <p:cNvSpPr/>
            <p:nvPr/>
          </p:nvSpPr>
          <p:spPr>
            <a:xfrm>
              <a:off x="457200" y="1882808"/>
              <a:ext cx="8229600" cy="4572000"/>
            </a:xfrm>
            <a:prstGeom prst="rect">
              <a:avLst/>
            </a:prstGeom>
            <a:solidFill>
              <a:schemeClr val="accent6">
                <a:lumMod val="60000"/>
                <a:lumOff val="40000"/>
              </a:schemeClr>
            </a:solidFill>
          </p:spPr>
        </p:sp>
        <p:sp>
          <p:nvSpPr>
            <p:cNvPr id="23" name="شكل حر 22"/>
            <p:cNvSpPr/>
            <p:nvPr/>
          </p:nvSpPr>
          <p:spPr>
            <a:xfrm>
              <a:off x="591810" y="2027951"/>
              <a:ext cx="7828156" cy="1959429"/>
            </a:xfrm>
            <a:custGeom>
              <a:avLst/>
              <a:gdLst>
                <a:gd name="connsiteX0" fmla="*/ 0 w 2366813"/>
                <a:gd name="connsiteY0" fmla="*/ 118341 h 1183406"/>
                <a:gd name="connsiteX1" fmla="*/ 118341 w 2366813"/>
                <a:gd name="connsiteY1" fmla="*/ 0 h 1183406"/>
                <a:gd name="connsiteX2" fmla="*/ 2248472 w 2366813"/>
                <a:gd name="connsiteY2" fmla="*/ 0 h 1183406"/>
                <a:gd name="connsiteX3" fmla="*/ 2366813 w 2366813"/>
                <a:gd name="connsiteY3" fmla="*/ 118341 h 1183406"/>
                <a:gd name="connsiteX4" fmla="*/ 2366813 w 2366813"/>
                <a:gd name="connsiteY4" fmla="*/ 1065065 h 1183406"/>
                <a:gd name="connsiteX5" fmla="*/ 2248472 w 2366813"/>
                <a:gd name="connsiteY5" fmla="*/ 1183406 h 1183406"/>
                <a:gd name="connsiteX6" fmla="*/ 118341 w 2366813"/>
                <a:gd name="connsiteY6" fmla="*/ 1183406 h 1183406"/>
                <a:gd name="connsiteX7" fmla="*/ 0 w 2366813"/>
                <a:gd name="connsiteY7" fmla="*/ 1065065 h 1183406"/>
                <a:gd name="connsiteX8" fmla="*/ 0 w 2366813"/>
                <a:gd name="connsiteY8" fmla="*/ 118341 h 1183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1183406">
                  <a:moveTo>
                    <a:pt x="0" y="118341"/>
                  </a:moveTo>
                  <a:cubicBezTo>
                    <a:pt x="0" y="52983"/>
                    <a:pt x="52983" y="0"/>
                    <a:pt x="118341" y="0"/>
                  </a:cubicBezTo>
                  <a:lnTo>
                    <a:pt x="2248472" y="0"/>
                  </a:lnTo>
                  <a:cubicBezTo>
                    <a:pt x="2313830" y="0"/>
                    <a:pt x="2366813" y="52983"/>
                    <a:pt x="2366813" y="118341"/>
                  </a:cubicBezTo>
                  <a:lnTo>
                    <a:pt x="2366813" y="1065065"/>
                  </a:lnTo>
                  <a:cubicBezTo>
                    <a:pt x="2366813" y="1130423"/>
                    <a:pt x="2313830" y="1183406"/>
                    <a:pt x="2248472" y="1183406"/>
                  </a:cubicBezTo>
                  <a:lnTo>
                    <a:pt x="118341" y="1183406"/>
                  </a:lnTo>
                  <a:cubicBezTo>
                    <a:pt x="52983" y="1183406"/>
                    <a:pt x="0" y="1130423"/>
                    <a:pt x="0" y="1065065"/>
                  </a:cubicBezTo>
                  <a:lnTo>
                    <a:pt x="0" y="118341"/>
                  </a:lnTo>
                  <a:close/>
                </a:path>
              </a:pathLst>
            </a:custGeom>
            <a:solidFill>
              <a:schemeClr val="accent5">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0861" tIns="110861" rIns="110861" bIns="110861" numCol="1" spcCol="1270" anchor="ctr" anchorCtr="0">
              <a:noAutofit/>
            </a:bodyPr>
            <a:lstStyle/>
            <a:p>
              <a:pPr algn="ctr" defTabSz="889000">
                <a:lnSpc>
                  <a:spcPct val="90000"/>
                </a:lnSpc>
                <a:spcBef>
                  <a:spcPct val="0"/>
                </a:spcBef>
                <a:spcAft>
                  <a:spcPct val="35000"/>
                </a:spcAft>
              </a:pPr>
              <a:r>
                <a:rPr lang="ar-SA" sz="3200" kern="1200" dirty="0" smtClean="0">
                  <a:solidFill>
                    <a:srgbClr val="FF0000"/>
                  </a:solidFill>
                </a:rPr>
                <a:t>الرسم :- </a:t>
              </a:r>
              <a:r>
                <a:rPr lang="ar-SA" sz="2800" dirty="0">
                  <a:solidFill>
                    <a:schemeClr val="accent6">
                      <a:lumMod val="25000"/>
                    </a:schemeClr>
                  </a:solidFill>
                  <a:latin typeface="Arial" panose="020B0604020202020204" pitchFamily="34" charset="0"/>
                  <a:cs typeface="Arial" panose="020B0604020202020204" pitchFamily="34" charset="0"/>
                </a:rPr>
                <a:t>ومما يلاحظ أن الفنان كثيراً ما يلجأ إلى التمثيل الاشخاص متجهين سواء في موكب أو موكبين </a:t>
              </a:r>
              <a:r>
                <a:rPr lang="ar-SA" sz="2800" dirty="0" smtClean="0">
                  <a:solidFill>
                    <a:schemeClr val="accent6">
                      <a:lumMod val="25000"/>
                    </a:schemeClr>
                  </a:solidFill>
                  <a:latin typeface="Arial" panose="020B0604020202020204" pitchFamily="34" charset="0"/>
                  <a:cs typeface="Arial" panose="020B0604020202020204" pitchFamily="34" charset="0"/>
                </a:rPr>
                <a:t>نحو نقطة </a:t>
              </a:r>
              <a:r>
                <a:rPr lang="ar-SA" sz="2800" dirty="0">
                  <a:solidFill>
                    <a:schemeClr val="accent6">
                      <a:lumMod val="25000"/>
                    </a:schemeClr>
                  </a:solidFill>
                  <a:latin typeface="Arial" panose="020B0604020202020204" pitchFamily="34" charset="0"/>
                  <a:cs typeface="Arial" panose="020B0604020202020204" pitchFamily="34" charset="0"/>
                </a:rPr>
                <a:t>واحدة ، </a:t>
              </a:r>
              <a:r>
                <a:rPr lang="ar-SA" sz="2800" dirty="0" smtClean="0">
                  <a:solidFill>
                    <a:schemeClr val="accent6">
                      <a:lumMod val="25000"/>
                    </a:schemeClr>
                  </a:solidFill>
                  <a:latin typeface="Arial" panose="020B0604020202020204" pitchFamily="34" charset="0"/>
                  <a:cs typeface="Arial" panose="020B0604020202020204" pitchFamily="34" charset="0"/>
                </a:rPr>
                <a:t>وقد اتبع الفنان طريقة الرسم التي كانت سائدة معظم الشعوب البدائية إذا يصور الاشخاص. </a:t>
              </a:r>
              <a:endParaRPr lang="ar-SA" sz="4000" dirty="0">
                <a:solidFill>
                  <a:schemeClr val="accent6">
                    <a:lumMod val="25000"/>
                  </a:schemeClr>
                </a:solidFill>
                <a:latin typeface="Arial" panose="020B0604020202020204" pitchFamily="34" charset="0"/>
                <a:cs typeface="Arial" panose="020B0604020202020204" pitchFamily="34" charset="0"/>
              </a:endParaRPr>
            </a:p>
            <a:p>
              <a:pPr lvl="0" algn="ctr" defTabSz="889000" rtl="1">
                <a:lnSpc>
                  <a:spcPct val="90000"/>
                </a:lnSpc>
                <a:spcBef>
                  <a:spcPct val="0"/>
                </a:spcBef>
                <a:spcAft>
                  <a:spcPct val="35000"/>
                </a:spcAft>
              </a:pPr>
              <a:endParaRPr lang="ar-SA" sz="2800" kern="1200" dirty="0">
                <a:solidFill>
                  <a:schemeClr val="accent6">
                    <a:lumMod val="25000"/>
                  </a:schemeClr>
                </a:solidFill>
              </a:endParaRPr>
            </a:p>
          </p:txBody>
        </p:sp>
        <p:sp>
          <p:nvSpPr>
            <p:cNvPr id="25" name="شكل حر 24"/>
            <p:cNvSpPr/>
            <p:nvPr/>
          </p:nvSpPr>
          <p:spPr>
            <a:xfrm>
              <a:off x="4572000" y="3742173"/>
              <a:ext cx="3980985" cy="2712637"/>
            </a:xfrm>
            <a:custGeom>
              <a:avLst/>
              <a:gdLst>
                <a:gd name="connsiteX0" fmla="*/ 0 w 2366813"/>
                <a:gd name="connsiteY0" fmla="*/ 118341 h 1183406"/>
                <a:gd name="connsiteX1" fmla="*/ 118341 w 2366813"/>
                <a:gd name="connsiteY1" fmla="*/ 0 h 1183406"/>
                <a:gd name="connsiteX2" fmla="*/ 2248472 w 2366813"/>
                <a:gd name="connsiteY2" fmla="*/ 0 h 1183406"/>
                <a:gd name="connsiteX3" fmla="*/ 2366813 w 2366813"/>
                <a:gd name="connsiteY3" fmla="*/ 118341 h 1183406"/>
                <a:gd name="connsiteX4" fmla="*/ 2366813 w 2366813"/>
                <a:gd name="connsiteY4" fmla="*/ 1065065 h 1183406"/>
                <a:gd name="connsiteX5" fmla="*/ 2248472 w 2366813"/>
                <a:gd name="connsiteY5" fmla="*/ 1183406 h 1183406"/>
                <a:gd name="connsiteX6" fmla="*/ 118341 w 2366813"/>
                <a:gd name="connsiteY6" fmla="*/ 1183406 h 1183406"/>
                <a:gd name="connsiteX7" fmla="*/ 0 w 2366813"/>
                <a:gd name="connsiteY7" fmla="*/ 1065065 h 1183406"/>
                <a:gd name="connsiteX8" fmla="*/ 0 w 2366813"/>
                <a:gd name="connsiteY8" fmla="*/ 118341 h 1183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1183406">
                  <a:moveTo>
                    <a:pt x="0" y="118341"/>
                  </a:moveTo>
                  <a:cubicBezTo>
                    <a:pt x="0" y="52983"/>
                    <a:pt x="52983" y="0"/>
                    <a:pt x="118341" y="0"/>
                  </a:cubicBezTo>
                  <a:lnTo>
                    <a:pt x="2248472" y="0"/>
                  </a:lnTo>
                  <a:cubicBezTo>
                    <a:pt x="2313830" y="0"/>
                    <a:pt x="2366813" y="52983"/>
                    <a:pt x="2366813" y="118341"/>
                  </a:cubicBezTo>
                  <a:lnTo>
                    <a:pt x="2366813" y="1065065"/>
                  </a:lnTo>
                  <a:cubicBezTo>
                    <a:pt x="2366813" y="1130423"/>
                    <a:pt x="2313830" y="1183406"/>
                    <a:pt x="2248472" y="1183406"/>
                  </a:cubicBezTo>
                  <a:lnTo>
                    <a:pt x="118341" y="1183406"/>
                  </a:lnTo>
                  <a:cubicBezTo>
                    <a:pt x="52983" y="1183406"/>
                    <a:pt x="0" y="1130423"/>
                    <a:pt x="0" y="1065065"/>
                  </a:cubicBezTo>
                  <a:lnTo>
                    <a:pt x="0" y="118341"/>
                  </a:lnTo>
                  <a:close/>
                </a:path>
              </a:pathLst>
            </a:custGeom>
            <a:solidFill>
              <a:schemeClr val="tx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32781" tIns="232781" rIns="232781" bIns="232781" numCol="1" spcCol="1270" anchor="ctr" anchorCtr="0">
              <a:noAutofit/>
            </a:bodyPr>
            <a:lstStyle/>
            <a:p>
              <a:pPr lvl="0" defTabSz="2311400">
                <a:lnSpc>
                  <a:spcPct val="90000"/>
                </a:lnSpc>
                <a:spcBef>
                  <a:spcPct val="0"/>
                </a:spcBef>
                <a:spcAft>
                  <a:spcPct val="35000"/>
                </a:spcAft>
              </a:pPr>
              <a:r>
                <a:rPr lang="ar-SA" sz="2800" dirty="0" smtClean="0">
                  <a:solidFill>
                    <a:schemeClr val="accent6">
                      <a:lumMod val="25000"/>
                    </a:schemeClr>
                  </a:solidFill>
                  <a:latin typeface="Arial" panose="020B0604020202020204" pitchFamily="34" charset="0"/>
                  <a:cs typeface="Arial" panose="020B0604020202020204" pitchFamily="34" charset="0"/>
                </a:rPr>
                <a:t>بحيث </a:t>
              </a:r>
              <a:r>
                <a:rPr lang="ar-SA" sz="2800" dirty="0">
                  <a:solidFill>
                    <a:schemeClr val="accent6">
                      <a:lumMod val="25000"/>
                    </a:schemeClr>
                  </a:solidFill>
                  <a:latin typeface="Arial" panose="020B0604020202020204" pitchFamily="34" charset="0"/>
                  <a:cs typeface="Arial" panose="020B0604020202020204" pitchFamily="34" charset="0"/>
                </a:rPr>
                <a:t>يبدو الجذع من الامام والرأس والاقدام من </a:t>
              </a:r>
              <a:r>
                <a:rPr lang="ar-SA" sz="2800" dirty="0" smtClean="0">
                  <a:solidFill>
                    <a:schemeClr val="accent6">
                      <a:lumMod val="25000"/>
                    </a:schemeClr>
                  </a:solidFill>
                  <a:latin typeface="Arial" panose="020B0604020202020204" pitchFamily="34" charset="0"/>
                  <a:cs typeface="Arial" panose="020B0604020202020204" pitchFamily="34" charset="0"/>
                </a:rPr>
                <a:t>الجانب، وربما كان هذ الوضع أيسر طريقة للتعبير عن أقرب الاشكال تمثيلا لصاحبه – وعند تصوير مجموعة من الاشكال كانت القاعدة التقليدية </a:t>
              </a:r>
              <a:endParaRPr lang="ar-SA" sz="2800" kern="1200" dirty="0">
                <a:solidFill>
                  <a:schemeClr val="accent6">
                    <a:lumMod val="25000"/>
                  </a:schemeClr>
                </a:solidFill>
                <a:latin typeface="Arial" panose="020B0604020202020204" pitchFamily="34" charset="0"/>
                <a:cs typeface="Arial" panose="020B0604020202020204" pitchFamily="34" charset="0"/>
              </a:endParaRPr>
            </a:p>
          </p:txBody>
        </p:sp>
        <p:sp>
          <p:nvSpPr>
            <p:cNvPr id="27" name="شكل حر 26"/>
            <p:cNvSpPr/>
            <p:nvPr/>
          </p:nvSpPr>
          <p:spPr>
            <a:xfrm>
              <a:off x="357311" y="3832631"/>
              <a:ext cx="3813717" cy="2622177"/>
            </a:xfrm>
            <a:custGeom>
              <a:avLst/>
              <a:gdLst>
                <a:gd name="connsiteX0" fmla="*/ 0 w 2366813"/>
                <a:gd name="connsiteY0" fmla="*/ 118341 h 1183406"/>
                <a:gd name="connsiteX1" fmla="*/ 118341 w 2366813"/>
                <a:gd name="connsiteY1" fmla="*/ 0 h 1183406"/>
                <a:gd name="connsiteX2" fmla="*/ 2248472 w 2366813"/>
                <a:gd name="connsiteY2" fmla="*/ 0 h 1183406"/>
                <a:gd name="connsiteX3" fmla="*/ 2366813 w 2366813"/>
                <a:gd name="connsiteY3" fmla="*/ 118341 h 1183406"/>
                <a:gd name="connsiteX4" fmla="*/ 2366813 w 2366813"/>
                <a:gd name="connsiteY4" fmla="*/ 1065065 h 1183406"/>
                <a:gd name="connsiteX5" fmla="*/ 2248472 w 2366813"/>
                <a:gd name="connsiteY5" fmla="*/ 1183406 h 1183406"/>
                <a:gd name="connsiteX6" fmla="*/ 118341 w 2366813"/>
                <a:gd name="connsiteY6" fmla="*/ 1183406 h 1183406"/>
                <a:gd name="connsiteX7" fmla="*/ 0 w 2366813"/>
                <a:gd name="connsiteY7" fmla="*/ 1065065 h 1183406"/>
                <a:gd name="connsiteX8" fmla="*/ 0 w 2366813"/>
                <a:gd name="connsiteY8" fmla="*/ 118341 h 1183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1183406">
                  <a:moveTo>
                    <a:pt x="0" y="118341"/>
                  </a:moveTo>
                  <a:cubicBezTo>
                    <a:pt x="0" y="52983"/>
                    <a:pt x="52983" y="0"/>
                    <a:pt x="118341" y="0"/>
                  </a:cubicBezTo>
                  <a:lnTo>
                    <a:pt x="2248472" y="0"/>
                  </a:lnTo>
                  <a:cubicBezTo>
                    <a:pt x="2313830" y="0"/>
                    <a:pt x="2366813" y="52983"/>
                    <a:pt x="2366813" y="118341"/>
                  </a:cubicBezTo>
                  <a:lnTo>
                    <a:pt x="2366813" y="1065065"/>
                  </a:lnTo>
                  <a:cubicBezTo>
                    <a:pt x="2366813" y="1130423"/>
                    <a:pt x="2313830" y="1183406"/>
                    <a:pt x="2248472" y="1183406"/>
                  </a:cubicBezTo>
                  <a:lnTo>
                    <a:pt x="118341" y="1183406"/>
                  </a:lnTo>
                  <a:cubicBezTo>
                    <a:pt x="52983" y="1183406"/>
                    <a:pt x="0" y="1130423"/>
                    <a:pt x="0" y="1065065"/>
                  </a:cubicBezTo>
                  <a:lnTo>
                    <a:pt x="0" y="118341"/>
                  </a:lnTo>
                  <a:close/>
                </a:path>
              </a:pathLst>
            </a:custGeom>
            <a:solidFill>
              <a:schemeClr val="tx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32781" tIns="232781" rIns="232781" bIns="232781" numCol="1" spcCol="1270" anchor="ctr" anchorCtr="0">
              <a:noAutofit/>
            </a:bodyPr>
            <a:lstStyle/>
            <a:p>
              <a:pPr lvl="1" algn="just" defTabSz="2311400">
                <a:lnSpc>
                  <a:spcPct val="90000"/>
                </a:lnSpc>
                <a:spcBef>
                  <a:spcPct val="0"/>
                </a:spcBef>
                <a:spcAft>
                  <a:spcPct val="35000"/>
                </a:spcAft>
              </a:pPr>
              <a:r>
                <a:rPr lang="ar-SA" sz="2800" kern="1200" dirty="0" smtClean="0">
                  <a:solidFill>
                    <a:schemeClr val="accent6">
                      <a:lumMod val="25000"/>
                    </a:schemeClr>
                  </a:solidFill>
                  <a:latin typeface="Arial" panose="020B0604020202020204" pitchFamily="34" charset="0"/>
                  <a:cs typeface="Arial" panose="020B0604020202020204" pitchFamily="34" charset="0"/>
                </a:rPr>
                <a:t>تظهرهم وكأنها يسيرون قدما الى الامام نحو مركز معين – وقد أخطأ الفنان الحيثي كما أخطأ الفنان المصري في تصوير حركة الاشخاص  بأن جعل الذراع اليسرى تمتد مع القدم اليسرى في</a:t>
              </a:r>
              <a:r>
                <a:rPr lang="ar-SA" sz="2800" kern="1200" dirty="0" smtClean="0">
                  <a:solidFill>
                    <a:srgbClr val="FF0000"/>
                  </a:solidFill>
                  <a:latin typeface="Arial" panose="020B0604020202020204" pitchFamily="34" charset="0"/>
                  <a:cs typeface="Arial" panose="020B0604020202020204" pitchFamily="34" charset="0"/>
                </a:rPr>
                <a:t> </a:t>
              </a:r>
              <a:endParaRPr lang="ar-SA" sz="2800" kern="1200" dirty="0">
                <a:solidFill>
                  <a:srgbClr val="FF0000"/>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9617168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3"/>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5">
              <a:lumMod val="75000"/>
            </a:schemeClr>
          </a:solidFill>
        </p:spPr>
        <p:txBody>
          <a:bodyPr/>
          <a:lstStyle/>
          <a:p>
            <a:r>
              <a:rPr lang="ar-SA" dirty="0" smtClean="0">
                <a:solidFill>
                  <a:schemeClr val="bg2">
                    <a:lumMod val="40000"/>
                    <a:lumOff val="60000"/>
                  </a:schemeClr>
                </a:solidFill>
              </a:rPr>
              <a:t>الحيثيين </a:t>
            </a:r>
            <a:endParaRPr lang="ar-SA" dirty="0">
              <a:solidFill>
                <a:schemeClr val="bg2">
                  <a:lumMod val="40000"/>
                  <a:lumOff val="60000"/>
                </a:schemeClr>
              </a:solidFill>
            </a:endParaRPr>
          </a:p>
        </p:txBody>
      </p:sp>
      <p:sp>
        <p:nvSpPr>
          <p:cNvPr id="3" name="عنصر نائب للمحتوى 2"/>
          <p:cNvSpPr>
            <a:spLocks noGrp="1"/>
          </p:cNvSpPr>
          <p:nvPr>
            <p:ph idx="1"/>
          </p:nvPr>
        </p:nvSpPr>
        <p:spPr>
          <a:xfrm>
            <a:off x="457200" y="1700808"/>
            <a:ext cx="8229600" cy="4754000"/>
          </a:xfrm>
          <a:solidFill>
            <a:schemeClr val="tx2">
              <a:lumMod val="75000"/>
            </a:schemeClr>
          </a:solidFill>
          <a:ln>
            <a:solidFill>
              <a:schemeClr val="accent1"/>
            </a:solidFill>
          </a:ln>
        </p:spPr>
        <p:txBody>
          <a:bodyPr>
            <a:normAutofit fontScale="92500" lnSpcReduction="20000"/>
          </a:bodyPr>
          <a:lstStyle/>
          <a:p>
            <a:pPr marL="64008" indent="0">
              <a:buNone/>
            </a:pPr>
            <a:r>
              <a:rPr lang="ar-SA" dirty="0" smtClean="0">
                <a:solidFill>
                  <a:schemeClr val="bg1">
                    <a:lumMod val="95000"/>
                    <a:lumOff val="5000"/>
                  </a:schemeClr>
                </a:solidFill>
                <a:latin typeface="Arial" panose="020B0604020202020204" pitchFamily="34" charset="0"/>
                <a:cs typeface="Arial" panose="020B0604020202020204" pitchFamily="34" charset="0"/>
              </a:rPr>
              <a:t>جعل هذه الاخيرة تمتد إلى الامام تمثيلا للبدء بها في السير وهو وضع غير طبيعي ومن الملاحظ عموماً أن الاشكال والحيوانات والكائنات الاخرى تبدو غالباً كأنها مضغوطة الاعضاء أو بعبارة أخرى تتميز بالقصر والامتلاء أو عدم التناسق وربما يوحى ذلك بأن الفنان الحيثي القديم كان خاضعاً لتقاليد لم يستطيع التحرر منها ، ومن المرجح أن هذه التقاليد ترتبط ببعض النواحي الدينية – ومما يؤدي ذلك أن كثيراً من الاشكال التي صورها كانت تبين أشكالا خرافية ، ومن هذه تمثال كائن يمثل قرصا مغطى برسوم هندسية تعلوه رقبة طويلة أو رقبتان أو تنتهي كل منها برأس وقد تختزل الرأس فتصبح في هيئة عينين قط وربما كان الحيثيون يتصورون أن نقوش وتماثيل الكائنات الحقيقية والخرافات التي خلفوها تهيئ لهم تحقيق أغراض سحرية ، ومن هذه التماثيل :-</a:t>
            </a:r>
          </a:p>
        </p:txBody>
      </p:sp>
    </p:spTree>
    <p:extLst>
      <p:ext uri="{BB962C8B-B14F-4D97-AF65-F5344CB8AC3E}">
        <p14:creationId xmlns:p14="http://schemas.microsoft.com/office/powerpoint/2010/main" val="342911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4">
                <a:lumMod val="20000"/>
                <a:lumOff val="80000"/>
              </a:schemeClr>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rgbClr val="0070C0"/>
                </a:solidFill>
              </a:rPr>
              <a:t>الحيثيين</a:t>
            </a:r>
            <a:endParaRPr lang="ar-SA" dirty="0">
              <a:solidFill>
                <a:srgbClr val="0070C0"/>
              </a:solidFill>
            </a:endParaRPr>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val="1979885919"/>
              </p:ext>
            </p:extLst>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68372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4">
                <a:lumMod val="60000"/>
                <a:lumOff val="40000"/>
              </a:schemeClr>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48680"/>
            <a:ext cx="8229600" cy="847856"/>
          </a:xfrm>
          <a:solidFill>
            <a:schemeClr val="accent2"/>
          </a:solidFill>
        </p:spPr>
        <p:txBody>
          <a:bodyPr/>
          <a:lstStyle/>
          <a:p>
            <a:pPr algn="ctr"/>
            <a:r>
              <a:rPr lang="ar-SA" dirty="0" smtClean="0">
                <a:solidFill>
                  <a:schemeClr val="accent5">
                    <a:lumMod val="50000"/>
                  </a:schemeClr>
                </a:solidFill>
              </a:rPr>
              <a:t>الحيثيين</a:t>
            </a:r>
            <a:endParaRPr lang="ar-SA" dirty="0">
              <a:solidFill>
                <a:schemeClr val="accent5">
                  <a:lumMod val="50000"/>
                </a:schemeClr>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179684627"/>
              </p:ext>
            </p:extLst>
          </p:nvPr>
        </p:nvGraphicFramePr>
        <p:xfrm>
          <a:off x="107504" y="1916832"/>
          <a:ext cx="850728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8365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20000"/>
                <a:lumOff val="80000"/>
              </a:schemeClr>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3" name="عنوان 2"/>
          <p:cNvSpPr>
            <a:spLocks noGrp="1"/>
          </p:cNvSpPr>
          <p:nvPr>
            <p:ph type="title"/>
          </p:nvPr>
        </p:nvSpPr>
        <p:spPr>
          <a:xfrm>
            <a:off x="457200" y="338328"/>
            <a:ext cx="8229600" cy="2370592"/>
          </a:xfrm>
          <a:solidFill>
            <a:schemeClr val="bg2">
              <a:lumMod val="40000"/>
              <a:lumOff val="60000"/>
            </a:schemeClr>
          </a:solidFill>
        </p:spPr>
        <p:txBody>
          <a:bodyPr>
            <a:normAutofit fontScale="90000"/>
          </a:bodyPr>
          <a:lstStyle/>
          <a:p>
            <a:r>
              <a:rPr lang="ar-SA" dirty="0" smtClean="0">
                <a:solidFill>
                  <a:srgbClr val="FF0000"/>
                </a:solidFill>
              </a:rPr>
              <a:t/>
            </a:r>
            <a:br>
              <a:rPr lang="ar-SA" dirty="0" smtClean="0">
                <a:solidFill>
                  <a:srgbClr val="FF0000"/>
                </a:solidFill>
              </a:rPr>
            </a:br>
            <a:r>
              <a:rPr lang="ar-SA" dirty="0">
                <a:solidFill>
                  <a:srgbClr val="FF0000"/>
                </a:solidFill>
              </a:rPr>
              <a:t/>
            </a:r>
            <a:br>
              <a:rPr lang="ar-SA" dirty="0">
                <a:solidFill>
                  <a:srgbClr val="FF0000"/>
                </a:solidFill>
              </a:rPr>
            </a:br>
            <a:r>
              <a:rPr lang="ar-SA" dirty="0" smtClean="0">
                <a:solidFill>
                  <a:srgbClr val="FF0000"/>
                </a:solidFill>
              </a:rPr>
              <a:t>مع السلامة سنكمل ان شاء الله المحاضرة القادمة شكراً لتفاعلكم معنا </a:t>
            </a:r>
            <a:endParaRPr lang="ar-SA" dirty="0">
              <a:solidFill>
                <a:srgbClr val="FF0000"/>
              </a:solidFill>
            </a:endParaRPr>
          </a:p>
        </p:txBody>
      </p:sp>
      <p:pic>
        <p:nvPicPr>
          <p:cNvPr id="1029" name="Picture 5" descr="C:\Program Files (x86)\Microsoft Office\MEDIA\CAGCAT10\j0281904.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627784" y="3068960"/>
            <a:ext cx="3528392" cy="302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13026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رسم تخطيطي 6"/>
          <p:cNvGraphicFramePr/>
          <p:nvPr>
            <p:extLst>
              <p:ext uri="{D42A27DB-BD31-4B8C-83A1-F6EECF244321}">
                <p14:modId xmlns:p14="http://schemas.microsoft.com/office/powerpoint/2010/main" val="2409006236"/>
              </p:ext>
            </p:extLst>
          </p:nvPr>
        </p:nvGraphicFramePr>
        <p:xfrm>
          <a:off x="323528" y="3284984"/>
          <a:ext cx="4756448" cy="3024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عنوان 1"/>
          <p:cNvSpPr>
            <a:spLocks noGrp="1"/>
          </p:cNvSpPr>
          <p:nvPr>
            <p:ph type="title"/>
          </p:nvPr>
        </p:nvSpPr>
        <p:spPr>
          <a:xfrm rot="20782735">
            <a:off x="1583494" y="648447"/>
            <a:ext cx="3212679" cy="1548177"/>
          </a:xfrm>
        </p:spPr>
        <p:style>
          <a:lnRef idx="1">
            <a:schemeClr val="accent5"/>
          </a:lnRef>
          <a:fillRef idx="1002">
            <a:schemeClr val="lt1"/>
          </a:fillRef>
          <a:effectRef idx="2">
            <a:schemeClr val="accent5"/>
          </a:effectRef>
          <a:fontRef idx="minor">
            <a:schemeClr val="lt1"/>
          </a:fontRef>
        </p:style>
        <p:txBody>
          <a:bodyPr>
            <a:noAutofit/>
          </a:bodyPr>
          <a:lstStyle/>
          <a:p>
            <a:pPr algn="ctr"/>
            <a:r>
              <a:rPr lang="en-US" sz="3200" b="0" dirty="0" smtClean="0">
                <a:solidFill>
                  <a:schemeClr val="tx2">
                    <a:lumMod val="60000"/>
                    <a:lumOff val="40000"/>
                  </a:schemeClr>
                </a:solidFill>
                <a:latin typeface="Andalus" pitchFamily="18" charset="-78"/>
                <a:cs typeface="Andalus" pitchFamily="18" charset="-78"/>
              </a:rPr>
              <a:t/>
            </a:r>
            <a:br>
              <a:rPr lang="en-US" sz="3200" b="0" dirty="0" smtClean="0">
                <a:solidFill>
                  <a:schemeClr val="tx2">
                    <a:lumMod val="60000"/>
                    <a:lumOff val="40000"/>
                  </a:schemeClr>
                </a:solidFill>
                <a:latin typeface="Andalus" pitchFamily="18" charset="-78"/>
                <a:cs typeface="Andalus" pitchFamily="18" charset="-78"/>
              </a:rPr>
            </a:br>
            <a:r>
              <a:rPr lang="ar-SA" sz="3200" b="0" dirty="0" smtClean="0">
                <a:solidFill>
                  <a:schemeClr val="accent5">
                    <a:lumMod val="50000"/>
                  </a:schemeClr>
                </a:solidFill>
                <a:latin typeface="Andalus" pitchFamily="18" charset="-78"/>
                <a:cs typeface="Andalus" pitchFamily="18" charset="-78"/>
              </a:rPr>
              <a:t>اسيا الصغرى </a:t>
            </a:r>
            <a:br>
              <a:rPr lang="ar-SA" sz="3200" b="0" dirty="0" smtClean="0">
                <a:solidFill>
                  <a:schemeClr val="accent5">
                    <a:lumMod val="50000"/>
                  </a:schemeClr>
                </a:solidFill>
                <a:latin typeface="Andalus" pitchFamily="18" charset="-78"/>
                <a:cs typeface="Andalus" pitchFamily="18" charset="-78"/>
              </a:rPr>
            </a:br>
            <a:r>
              <a:rPr lang="ar-SA" sz="3200" dirty="0" smtClean="0">
                <a:solidFill>
                  <a:schemeClr val="accent5">
                    <a:lumMod val="50000"/>
                  </a:schemeClr>
                </a:solidFill>
                <a:latin typeface="Andalus" pitchFamily="18" charset="-78"/>
                <a:cs typeface="Andalus" pitchFamily="18" charset="-78"/>
              </a:rPr>
              <a:t>(الحيثيين)</a:t>
            </a:r>
            <a:endParaRPr lang="ar-SA" sz="3200" b="0" dirty="0">
              <a:solidFill>
                <a:schemeClr val="accent5">
                  <a:lumMod val="50000"/>
                </a:schemeClr>
              </a:solidFill>
              <a:latin typeface="Andalus" pitchFamily="18" charset="-78"/>
              <a:cs typeface="Andalus" pitchFamily="18" charset="-78"/>
            </a:endParaRPr>
          </a:p>
        </p:txBody>
      </p:sp>
      <p:sp>
        <p:nvSpPr>
          <p:cNvPr id="3" name="عنصر نائب للمحتوى 2"/>
          <p:cNvSpPr>
            <a:spLocks noGrp="1"/>
          </p:cNvSpPr>
          <p:nvPr>
            <p:ph sz="half" idx="1"/>
          </p:nvPr>
        </p:nvSpPr>
        <p:spPr>
          <a:xfrm>
            <a:off x="5364088" y="3212976"/>
            <a:ext cx="3503186" cy="3024336"/>
          </a:xfrm>
        </p:spPr>
        <p:txBody>
          <a:bodyPr>
            <a:normAutofit fontScale="85000" lnSpcReduction="20000"/>
          </a:bodyPr>
          <a:lstStyle/>
          <a:p>
            <a:pPr>
              <a:buFont typeface="Wingdings" panose="05000000000000000000" pitchFamily="2" charset="2"/>
              <a:buChar char="q"/>
            </a:pPr>
            <a:r>
              <a:rPr lang="ar-SA" dirty="0" smtClean="0"/>
              <a:t> اصلهم .</a:t>
            </a:r>
          </a:p>
          <a:p>
            <a:pPr>
              <a:buFont typeface="Wingdings" panose="05000000000000000000" pitchFamily="2" charset="2"/>
              <a:buChar char="q"/>
            </a:pPr>
            <a:r>
              <a:rPr lang="ar-SA" dirty="0" smtClean="0"/>
              <a:t>النواحي الاجتماعية (الاسرة)</a:t>
            </a:r>
          </a:p>
          <a:p>
            <a:pPr>
              <a:buFont typeface="Wingdings" panose="05000000000000000000" pitchFamily="2" charset="2"/>
              <a:buChar char="q"/>
            </a:pPr>
            <a:r>
              <a:rPr lang="ar-SA" dirty="0"/>
              <a:t> </a:t>
            </a:r>
            <a:r>
              <a:rPr lang="ar-SA" dirty="0" smtClean="0"/>
              <a:t>النواحي السياسية </a:t>
            </a:r>
          </a:p>
          <a:p>
            <a:pPr>
              <a:buFont typeface="Wingdings" panose="05000000000000000000" pitchFamily="2" charset="2"/>
              <a:buChar char="q"/>
            </a:pPr>
            <a:r>
              <a:rPr lang="ar-SA" dirty="0" smtClean="0"/>
              <a:t>النواحي العسكرية</a:t>
            </a:r>
          </a:p>
          <a:p>
            <a:pPr>
              <a:buFont typeface="Wingdings" panose="05000000000000000000" pitchFamily="2" charset="2"/>
              <a:buChar char="q"/>
            </a:pPr>
            <a:r>
              <a:rPr lang="ar-SA" dirty="0"/>
              <a:t> </a:t>
            </a:r>
            <a:r>
              <a:rPr lang="ar-SA" dirty="0" smtClean="0"/>
              <a:t>النواحي الدنية </a:t>
            </a:r>
          </a:p>
          <a:p>
            <a:pPr>
              <a:buFont typeface="Wingdings" panose="05000000000000000000" pitchFamily="2" charset="2"/>
              <a:buChar char="q"/>
            </a:pPr>
            <a:r>
              <a:rPr lang="ar-SA" dirty="0" smtClean="0"/>
              <a:t>النواحي الاقتصادية </a:t>
            </a:r>
          </a:p>
          <a:p>
            <a:pPr>
              <a:buFont typeface="Wingdings" panose="05000000000000000000" pitchFamily="2" charset="2"/>
              <a:buChar char="q"/>
            </a:pPr>
            <a:r>
              <a:rPr lang="ar-SA" dirty="0"/>
              <a:t> </a:t>
            </a:r>
            <a:r>
              <a:rPr lang="ar-SA" dirty="0" smtClean="0"/>
              <a:t>العلوم والفنون </a:t>
            </a:r>
          </a:p>
          <a:p>
            <a:pPr>
              <a:buFont typeface="Wingdings" panose="05000000000000000000" pitchFamily="2" charset="2"/>
              <a:buChar char="q"/>
            </a:pPr>
            <a:endParaRPr lang="ar-S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5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3600" dirty="0">
                <a:latin typeface="Angsana New" panose="02020603050405020304" pitchFamily="18" charset="-34"/>
              </a:rPr>
              <a:t>النواحي الاقتصادية </a:t>
            </a:r>
            <a:endParaRPr lang="ar-SA" sz="3600" dirty="0"/>
          </a:p>
        </p:txBody>
      </p:sp>
      <p:graphicFrame>
        <p:nvGraphicFramePr>
          <p:cNvPr id="5" name="عنصر نائب للمحتوى 4"/>
          <p:cNvGraphicFramePr>
            <a:graphicFrameLocks noGrp="1"/>
          </p:cNvGraphicFramePr>
          <p:nvPr>
            <p:ph sz="half" idx="1"/>
            <p:extLst>
              <p:ext uri="{D42A27DB-BD31-4B8C-83A1-F6EECF244321}">
                <p14:modId xmlns:p14="http://schemas.microsoft.com/office/powerpoint/2010/main" val="1267231842"/>
              </p:ext>
            </p:extLst>
          </p:nvPr>
        </p:nvGraphicFramePr>
        <p:xfrm>
          <a:off x="228600" y="1557338"/>
          <a:ext cx="8666163" cy="46307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5451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2"/>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r>
              <a:rPr lang="ar-SA" sz="3200" dirty="0" smtClean="0">
                <a:latin typeface="Angsana New" panose="02020603050405020304" pitchFamily="18" charset="-34"/>
              </a:rPr>
              <a:t>النواحي الاقتصادية </a:t>
            </a:r>
            <a:endParaRPr lang="ar-SA" sz="3200" dirty="0">
              <a:latin typeface="Angsana New" panose="02020603050405020304" pitchFamily="18" charset="-34"/>
            </a:endParaRPr>
          </a:p>
        </p:txBody>
      </p:sp>
      <p:sp>
        <p:nvSpPr>
          <p:cNvPr id="4" name="عنصر نائب للمحتوى 3"/>
          <p:cNvSpPr>
            <a:spLocks noGrp="1"/>
          </p:cNvSpPr>
          <p:nvPr>
            <p:ph sz="half" idx="1"/>
          </p:nvPr>
        </p:nvSpPr>
        <p:spPr>
          <a:xfrm>
            <a:off x="228600" y="1268760"/>
            <a:ext cx="8666456" cy="5040560"/>
          </a:xfrm>
          <a:solidFill>
            <a:schemeClr val="tx2">
              <a:lumMod val="75000"/>
            </a:schemeClr>
          </a:solidFill>
        </p:spPr>
        <p:style>
          <a:lnRef idx="3">
            <a:schemeClr val="lt1"/>
          </a:lnRef>
          <a:fillRef idx="1">
            <a:schemeClr val="accent2"/>
          </a:fillRef>
          <a:effectRef idx="1">
            <a:schemeClr val="accent2"/>
          </a:effectRef>
          <a:fontRef idx="minor">
            <a:schemeClr val="lt1"/>
          </a:fontRef>
        </p:style>
        <p:txBody>
          <a:bodyPr>
            <a:normAutofit fontScale="92500" lnSpcReduction="10000"/>
          </a:bodyPr>
          <a:lstStyle/>
          <a:p>
            <a:r>
              <a:rPr lang="ar-SA" dirty="0" smtClean="0">
                <a:solidFill>
                  <a:schemeClr val="bg1"/>
                </a:solidFill>
              </a:rPr>
              <a:t>تتنوع مظاهر البيئة في اسيا الصغرى ، فالهضبة الوسطى يصعب الاستقرار فيها إلافي أودية الانهار ، أما على الجبال فالمجال الاستقرار محدودة للغاية لخلوها من الاشجار وشدة البرودة وقسوة المناخ وعلى هذا فإن الموطن الذي استقر فيه الحيثيون كانت تكثر به القنوات والاودية اعتمد في حياته الاقتصادية على الزراعة قبل كل شيء – مما يؤيد ذلك أن القوانين الحيثية حفلت بالكثير من المواد المعلقة بالزراعة وما يرتبط بها -  غير ان سلاسل الجبال الضخمة سرعان ما ظهرت مواردها وكان غناها بالمعادن سببا ي استغلالها ، فالتجار الأشوريين الذين عاشوا في منطقة </a:t>
            </a:r>
            <a:r>
              <a:rPr lang="ar-SA" dirty="0" err="1" smtClean="0">
                <a:solidFill>
                  <a:schemeClr val="bg1"/>
                </a:solidFill>
              </a:rPr>
              <a:t>كبدوشيا</a:t>
            </a:r>
            <a:r>
              <a:rPr lang="ar-SA" dirty="0" smtClean="0">
                <a:solidFill>
                  <a:schemeClr val="bg1"/>
                </a:solidFill>
              </a:rPr>
              <a:t> ، كانوا يصدرون النحاس كما ان الفضة كانت متوفرة إلى درجة سمحت باستخدامها كعملة –ومع ذلك أن الحديد كان متوفرا ايضا إلا أن العجز عن صهره وتنقيته لم يجعله شائع الاستعمال فكان يستعاض عنه في صناعة </a:t>
            </a:r>
            <a:endParaRPr lang="ar-SA" dirty="0">
              <a:solidFill>
                <a:schemeClr val="bg1"/>
              </a:solidFill>
            </a:endParaRPr>
          </a:p>
        </p:txBody>
      </p:sp>
    </p:spTree>
    <p:extLst>
      <p:ext uri="{BB962C8B-B14F-4D97-AF65-F5344CB8AC3E}">
        <p14:creationId xmlns:p14="http://schemas.microsoft.com/office/powerpoint/2010/main" val="2208235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90">
          <a:fgClr>
            <a:schemeClr val="accent5">
              <a:lumMod val="75000"/>
            </a:schemeClr>
          </a:fgClr>
          <a:bgClr>
            <a:schemeClr val="tx2">
              <a:lumMod val="50000"/>
            </a:schemeClr>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5"/>
          </a:solidFill>
        </p:spPr>
        <p:txBody>
          <a:bodyPr>
            <a:normAutofit/>
          </a:bodyPr>
          <a:lstStyle/>
          <a:p>
            <a:r>
              <a:rPr lang="ar-SA" sz="3200" dirty="0">
                <a:solidFill>
                  <a:schemeClr val="accent3">
                    <a:lumMod val="50000"/>
                  </a:schemeClr>
                </a:solidFill>
                <a:latin typeface="Angsana New" panose="02020603050405020304" pitchFamily="18" charset="-34"/>
              </a:rPr>
              <a:t>النواحي الاقتصادية </a:t>
            </a:r>
          </a:p>
        </p:txBody>
      </p:sp>
      <p:sp>
        <p:nvSpPr>
          <p:cNvPr id="4" name="عنصر نائب للمحتوى 3"/>
          <p:cNvSpPr>
            <a:spLocks noGrp="1"/>
          </p:cNvSpPr>
          <p:nvPr>
            <p:ph sz="half" idx="1"/>
          </p:nvPr>
        </p:nvSpPr>
        <p:spPr>
          <a:xfrm>
            <a:off x="228600" y="1196752"/>
            <a:ext cx="8666456" cy="5400600"/>
          </a:xfrm>
          <a:solidFill>
            <a:schemeClr val="accent5">
              <a:lumMod val="60000"/>
              <a:lumOff val="40000"/>
            </a:schemeClr>
          </a:solidFill>
        </p:spPr>
        <p:txBody>
          <a:bodyPr/>
          <a:lstStyle/>
          <a:p>
            <a:pPr algn="just"/>
            <a:r>
              <a:rPr lang="ar-SA" dirty="0" smtClean="0">
                <a:solidFill>
                  <a:schemeClr val="bg2">
                    <a:lumMod val="50000"/>
                  </a:schemeClr>
                </a:solidFill>
                <a:latin typeface="Angsana New" panose="02020603050405020304" pitchFamily="18" charset="-34"/>
              </a:rPr>
              <a:t>الاسلحة بالنحاس والبرونز ولهذا عد الحديد من المعادن الثمينة ، ورغم أن النصوص تشير إلى سيوف والواح كتابة وتماثيل حديدية إلا أن ما عثر عليه من هذه كان نادراً – ومن المحتمل أن تلك المصنوعات كانت تقدم كهدايا ملكية ولم يتقنها الا عدد قليل من الصناع .</a:t>
            </a:r>
          </a:p>
          <a:p>
            <a:pPr marL="508" indent="0" algn="just">
              <a:buNone/>
            </a:pPr>
            <a:r>
              <a:rPr lang="ar-SA" dirty="0">
                <a:solidFill>
                  <a:schemeClr val="bg2">
                    <a:lumMod val="50000"/>
                  </a:schemeClr>
                </a:solidFill>
                <a:latin typeface="Angsana New" panose="02020603050405020304" pitchFamily="18" charset="-34"/>
              </a:rPr>
              <a:t> </a:t>
            </a:r>
            <a:r>
              <a:rPr lang="ar-SA" dirty="0" smtClean="0">
                <a:solidFill>
                  <a:schemeClr val="bg2">
                    <a:lumMod val="50000"/>
                  </a:schemeClr>
                </a:solidFill>
                <a:latin typeface="Angsana New" panose="02020603050405020304" pitchFamily="18" charset="-34"/>
              </a:rPr>
              <a:t>  وكان وجود مثل هذه المعادن سببا في نشاط التبادل التجاري بين اسيا الصغرى وغيرها من الاقطار ، فبعض النصوص تشير الى انتقال التجار الحيثين إلى خارج بلادهم كما أن بعض المعادن وخاصة النحاس كانت تصدر إلى بلاد النهرين في مقابل المنسوجات والصفيح. </a:t>
            </a:r>
            <a:endParaRPr lang="ar-SA" dirty="0">
              <a:solidFill>
                <a:schemeClr val="bg2">
                  <a:lumMod val="50000"/>
                </a:schemeClr>
              </a:solidFill>
              <a:latin typeface="Angsana New" panose="02020603050405020304" pitchFamily="18" charset="-34"/>
            </a:endParaRPr>
          </a:p>
        </p:txBody>
      </p:sp>
    </p:spTree>
    <p:extLst>
      <p:ext uri="{BB962C8B-B14F-4D97-AF65-F5344CB8AC3E}">
        <p14:creationId xmlns:p14="http://schemas.microsoft.com/office/powerpoint/2010/main" val="1696405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188640"/>
            <a:ext cx="8283496" cy="1152127"/>
          </a:xfrm>
          <a:solidFill>
            <a:schemeClr val="tx2">
              <a:lumMod val="50000"/>
            </a:schemeClr>
          </a:solidFill>
        </p:spPr>
        <p:txBody>
          <a:bodyPr>
            <a:normAutofit/>
          </a:bodyPr>
          <a:lstStyle/>
          <a:p>
            <a:r>
              <a:rPr lang="ar-SA" sz="3200" dirty="0" smtClean="0"/>
              <a:t>الحيثيين </a:t>
            </a:r>
            <a:endParaRPr lang="ar-SA" sz="3200" dirty="0"/>
          </a:p>
        </p:txBody>
      </p:sp>
      <p:graphicFrame>
        <p:nvGraphicFramePr>
          <p:cNvPr id="5" name="عنصر نائب للمحتوى 4"/>
          <p:cNvGraphicFramePr>
            <a:graphicFrameLocks noGrp="1"/>
          </p:cNvGraphicFramePr>
          <p:nvPr>
            <p:ph sz="half" idx="1"/>
            <p:extLst>
              <p:ext uri="{D42A27DB-BD31-4B8C-83A1-F6EECF244321}">
                <p14:modId xmlns:p14="http://schemas.microsoft.com/office/powerpoint/2010/main" val="701379381"/>
              </p:ext>
            </p:extLst>
          </p:nvPr>
        </p:nvGraphicFramePr>
        <p:xfrm>
          <a:off x="228600" y="2209800"/>
          <a:ext cx="8666456" cy="3977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4419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4">
                <a:lumMod val="20000"/>
                <a:lumOff val="80000"/>
              </a:schemeClr>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3" name="عنوان 2"/>
          <p:cNvSpPr>
            <a:spLocks noGrp="1"/>
          </p:cNvSpPr>
          <p:nvPr>
            <p:ph type="title"/>
          </p:nvPr>
        </p:nvSpPr>
        <p:spPr>
          <a:xfrm>
            <a:off x="1043608" y="260648"/>
            <a:ext cx="7414592" cy="1008112"/>
          </a:xfrm>
        </p:spPr>
        <p:txBody>
          <a:bodyPr>
            <a:normAutofit/>
          </a:bodyPr>
          <a:lstStyle/>
          <a:p>
            <a:pPr algn="r"/>
            <a:r>
              <a:rPr lang="ar-SA" sz="6000" dirty="0" smtClean="0">
                <a:solidFill>
                  <a:schemeClr val="accent2">
                    <a:lumMod val="75000"/>
                  </a:schemeClr>
                </a:solidFill>
                <a:latin typeface="Arabic Typesetting" panose="03020402040406030203" pitchFamily="66" charset="-78"/>
                <a:cs typeface="Arabic Typesetting" panose="03020402040406030203" pitchFamily="66" charset="-78"/>
              </a:rPr>
              <a:t>الحيثيين</a:t>
            </a:r>
            <a:endParaRPr lang="ar-SA" sz="6000" dirty="0">
              <a:solidFill>
                <a:schemeClr val="accent2">
                  <a:lumMod val="75000"/>
                </a:schemeClr>
              </a:solidFill>
              <a:latin typeface="Arabic Typesetting" panose="03020402040406030203" pitchFamily="66" charset="-78"/>
              <a:cs typeface="Arabic Typesetting" panose="03020402040406030203" pitchFamily="66" charset="-78"/>
            </a:endParaRPr>
          </a:p>
        </p:txBody>
      </p:sp>
      <p:sp>
        <p:nvSpPr>
          <p:cNvPr id="7" name="عنصر نائب للنص 6"/>
          <p:cNvSpPr>
            <a:spLocks noGrp="1"/>
          </p:cNvSpPr>
          <p:nvPr>
            <p:ph type="body" idx="1"/>
          </p:nvPr>
        </p:nvSpPr>
        <p:spPr>
          <a:xfrm>
            <a:off x="323528" y="1484784"/>
            <a:ext cx="8568952" cy="4896966"/>
          </a:xfrm>
          <a:solidFill>
            <a:schemeClr val="accent2"/>
          </a:solidFill>
        </p:spPr>
        <p:txBody>
          <a:bodyPr>
            <a:normAutofit lnSpcReduction="10000"/>
          </a:bodyPr>
          <a:lstStyle/>
          <a:p>
            <a:r>
              <a:rPr lang="ar-SA" sz="2800" dirty="0" smtClean="0">
                <a:solidFill>
                  <a:schemeClr val="tx1"/>
                </a:solidFill>
                <a:latin typeface="Simplified Arabic" panose="02020603050405020304" pitchFamily="18" charset="-78"/>
                <a:cs typeface="Simplified Arabic" panose="02020603050405020304" pitchFamily="18" charset="-78"/>
              </a:rPr>
              <a:t>العلوم والفنون</a:t>
            </a:r>
          </a:p>
          <a:p>
            <a:r>
              <a:rPr lang="ar-SA" sz="2800" dirty="0" smtClean="0">
                <a:solidFill>
                  <a:srgbClr val="FF0000"/>
                </a:solidFill>
                <a:latin typeface="Simplified Arabic" panose="02020603050405020304" pitchFamily="18" charset="-78"/>
                <a:cs typeface="Simplified Arabic" panose="02020603050405020304" pitchFamily="18" charset="-78"/>
              </a:rPr>
              <a:t>أولاً :- العلوم : - </a:t>
            </a:r>
          </a:p>
          <a:p>
            <a:pPr marL="457200" indent="-457200">
              <a:buFont typeface="Wingdings" panose="05000000000000000000" pitchFamily="2" charset="2"/>
              <a:buChar char="v"/>
            </a:pPr>
            <a:r>
              <a:rPr lang="ar-SA" sz="2800" dirty="0" smtClean="0">
                <a:solidFill>
                  <a:schemeClr val="bg1"/>
                </a:solidFill>
                <a:latin typeface="Simplified Arabic" panose="02020603050405020304" pitchFamily="18" charset="-78"/>
                <a:cs typeface="Simplified Arabic" panose="02020603050405020304" pitchFamily="18" charset="-78"/>
              </a:rPr>
              <a:t>اللغة الحيثية :- لم تعرف صلتها باللغات  الهندو أوربية وبعد البحث الطويل قد تبين أنها فعلاً من اللغات الهندو أوربية وإن كانت تحتوي على بعض الألفاظ الأجنبية ، لكن هذه اللغة لم تستخدم في المكاتبات الرسمية إلا قليلاً واستخدمت بدلا منها لغات أخرى .</a:t>
            </a:r>
          </a:p>
          <a:p>
            <a:pPr marL="457200" indent="-457200">
              <a:buFont typeface="Wingdings" panose="05000000000000000000" pitchFamily="2" charset="2"/>
              <a:buChar char="v"/>
            </a:pPr>
            <a:r>
              <a:rPr lang="ar-SA" sz="2800" dirty="0" smtClean="0">
                <a:solidFill>
                  <a:schemeClr val="bg1"/>
                </a:solidFill>
                <a:latin typeface="Simplified Arabic" panose="02020603050405020304" pitchFamily="18" charset="-78"/>
                <a:cs typeface="Simplified Arabic" panose="02020603050405020304" pitchFamily="18" charset="-78"/>
              </a:rPr>
              <a:t> ومع هذا فان بعض الكتابات وخاصة تلك التي تعرف باسم الهيروغليفية الحيثية لم يكن تفسيرها تفسيراً مرضيا حتى الآن ، وهناك من الدلائل ما يشير إلى أن امثال هذه الكتابات كانت عسيرة الفهم بالنسبية للحيثين أنفسهم حتى انهم اضافوا بعض الفقرات كترجمة حيثية بين السطور لمساعدة الموظفين على تفهم هذه الكتابات ، وبسبب هذا الاختلاف في لغة الكلام ادى الى عدم رقي العلوم والمعارف عند الحيثين .</a:t>
            </a:r>
            <a:endParaRPr lang="ar-SA" sz="2800" dirty="0">
              <a:solidFill>
                <a:schemeClr val="bg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03214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3"/>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3" name="عنوان 2"/>
          <p:cNvSpPr>
            <a:spLocks noGrp="1"/>
          </p:cNvSpPr>
          <p:nvPr>
            <p:ph type="title"/>
          </p:nvPr>
        </p:nvSpPr>
        <p:spPr>
          <a:solidFill>
            <a:schemeClr val="accent6">
              <a:lumMod val="20000"/>
              <a:lumOff val="80000"/>
            </a:schemeClr>
          </a:solidFill>
        </p:spPr>
        <p:txBody>
          <a:bodyPr/>
          <a:lstStyle/>
          <a:p>
            <a:r>
              <a:rPr lang="ar-SA" dirty="0" smtClean="0">
                <a:solidFill>
                  <a:srgbClr val="0070C0"/>
                </a:solidFill>
              </a:rPr>
              <a:t>الحيثيين</a:t>
            </a:r>
            <a:endParaRPr lang="ar-SA" dirty="0">
              <a:solidFill>
                <a:srgbClr val="0070C0"/>
              </a:solidFill>
            </a:endParaRPr>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val="2891615956"/>
              </p:ext>
            </p:extLst>
          </p:nvPr>
        </p:nvGraphicFramePr>
        <p:xfrm>
          <a:off x="395536" y="1772816"/>
          <a:ext cx="8259688" cy="47010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4049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50000"/>
            <a:alpha val="92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tx2">
              <a:lumMod val="75000"/>
            </a:schemeClr>
          </a:solidFill>
        </p:spPr>
        <p:txBody>
          <a:bodyPr/>
          <a:lstStyle/>
          <a:p>
            <a:r>
              <a:rPr lang="ar-SA" dirty="0" smtClean="0">
                <a:solidFill>
                  <a:srgbClr val="7030A0"/>
                </a:solidFill>
              </a:rPr>
              <a:t>الحيثيين </a:t>
            </a:r>
            <a:endParaRPr lang="ar-SA" dirty="0">
              <a:solidFill>
                <a:srgbClr val="7030A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4136166041"/>
              </p:ext>
            </p:extLst>
          </p:nvPr>
        </p:nvGraphicFramePr>
        <p:xfrm>
          <a:off x="457200" y="1646237"/>
          <a:ext cx="8229600" cy="4526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63158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سبوك">
  <a:themeElements>
    <a:clrScheme name="مسبوك">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مسبوك">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سبوك">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2284</TotalTime>
  <Words>813</Words>
  <Application>Microsoft Office PowerPoint</Application>
  <PresentationFormat>عرض على الشاشة (3:4)‏</PresentationFormat>
  <Paragraphs>63</Paragraphs>
  <Slides>15</Slides>
  <Notes>1</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مسبوك</vt:lpstr>
      <vt:lpstr> محاضرات  حضارات العالم القديم    مدرس المادة   د. ذكرى عواد ياسر    </vt:lpstr>
      <vt:lpstr> اسيا الصغرى  (الحيثيين)</vt:lpstr>
      <vt:lpstr>النواحي الاقتصادية </vt:lpstr>
      <vt:lpstr>النواحي الاقتصادية </vt:lpstr>
      <vt:lpstr>النواحي الاقتصادية </vt:lpstr>
      <vt:lpstr>الحيثيين </vt:lpstr>
      <vt:lpstr>الحيثيين</vt:lpstr>
      <vt:lpstr>الحيثيين</vt:lpstr>
      <vt:lpstr>الحيثيين </vt:lpstr>
      <vt:lpstr>الحيثيين</vt:lpstr>
      <vt:lpstr>الحيثيين</vt:lpstr>
      <vt:lpstr>الحيثيين </vt:lpstr>
      <vt:lpstr>الحيثيين</vt:lpstr>
      <vt:lpstr>الحيثيين</vt:lpstr>
      <vt:lpstr>  مع السلامة سنكمل ان شاء الله المحاضرة القادمة شكراً لتفاعلكم معنا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التربية للعلوم الإنسانية  قسم التاريخ       محاضرات  منهج البحـث العلمي الـتاريخي   مدرس المادة : نضال محمد قمبر</dc:title>
  <dc:creator>rwaaa</dc:creator>
  <cp:lastModifiedBy>HMF</cp:lastModifiedBy>
  <cp:revision>156</cp:revision>
  <dcterms:created xsi:type="dcterms:W3CDTF">2016-02-06T06:48:33Z</dcterms:created>
  <dcterms:modified xsi:type="dcterms:W3CDTF">2021-03-03T21:34:37Z</dcterms:modified>
</cp:coreProperties>
</file>